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3" r:id="rId1"/>
    <p:sldMasterId id="2147483693" r:id="rId2"/>
  </p:sldMasterIdLst>
  <p:notesMasterIdLst>
    <p:notesMasterId r:id="rId4"/>
  </p:notesMasterIdLst>
  <p:handoutMasterIdLst>
    <p:handoutMasterId r:id="rId5"/>
  </p:handoutMasterIdLst>
  <p:sldIdLst>
    <p:sldId id="339" r:id="rId3"/>
  </p:sldIdLst>
  <p:sldSz cx="43891200" cy="32918400"/>
  <p:notesSz cx="6858000" cy="9144000"/>
  <p:defaultTextStyle>
    <a:defPPr>
      <a:defRPr lang="en-US"/>
    </a:defPPr>
    <a:lvl1pPr marL="0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1pPr>
    <a:lvl2pPr marL="2457907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2pPr>
    <a:lvl3pPr marL="4915814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3pPr>
    <a:lvl4pPr marL="7373722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4pPr>
    <a:lvl5pPr marL="9831629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5pPr>
    <a:lvl6pPr marL="12289536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6pPr>
    <a:lvl7pPr marL="14747443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7pPr>
    <a:lvl8pPr marL="17205350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8pPr>
    <a:lvl9pPr marL="19663258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B54A"/>
    <a:srgbClr val="037CCF"/>
    <a:srgbClr val="00D040"/>
    <a:srgbClr val="6CA410"/>
    <a:srgbClr val="A3A3A3"/>
    <a:srgbClr val="FCB040"/>
    <a:srgbClr val="F5C247"/>
    <a:srgbClr val="B5D301"/>
    <a:srgbClr val="022A40"/>
    <a:srgbClr val="C41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6138"/>
    <p:restoredTop sz="95164"/>
  </p:normalViewPr>
  <p:slideViewPr>
    <p:cSldViewPr>
      <p:cViewPr varScale="1">
        <p:scale>
          <a:sx n="16" d="100"/>
          <a:sy n="16" d="100"/>
        </p:scale>
        <p:origin x="522" y="5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83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2424-DDEB-4A97-8DF5-6BF96CCB3FB5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53C4B-F994-412E-85D8-E2AB982928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99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ABD2D-06EE-4924-A970-DA7F071D30DD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3052-1C4D-4D99-A058-91D5791083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35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1pPr>
    <a:lvl2pPr marL="2457907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2pPr>
    <a:lvl3pPr marL="4915814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3pPr>
    <a:lvl4pPr marL="7373722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4pPr>
    <a:lvl5pPr marL="9831629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5pPr>
    <a:lvl6pPr marL="12289536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6pPr>
    <a:lvl7pPr marL="14747443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7pPr>
    <a:lvl8pPr marL="17205350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8pPr>
    <a:lvl9pPr marL="19663258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73052-1C4D-4D99-A058-91D5791083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4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23942352"/>
            <a:ext cx="37307520" cy="2931936"/>
          </a:xfrm>
        </p:spPr>
        <p:txBody>
          <a:bodyPr/>
          <a:lstStyle>
            <a:lvl1pPr algn="ctr">
              <a:defRPr lang="en-US" sz="14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26444928"/>
            <a:ext cx="30723840" cy="3669312"/>
          </a:xfrm>
        </p:spPr>
        <p:txBody>
          <a:bodyPr>
            <a:normAutofit/>
          </a:bodyPr>
          <a:lstStyle>
            <a:lvl1pPr marL="0" indent="0" algn="ctr">
              <a:buNone/>
              <a:defRPr lang="en-US" sz="864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19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1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6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0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72" y="1310637"/>
            <a:ext cx="14439902" cy="5577843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53"/>
            <a:ext cx="24536400" cy="28094944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72" y="6888496"/>
            <a:ext cx="14439902" cy="22517101"/>
          </a:xfrm>
        </p:spPr>
        <p:txBody>
          <a:bodyPr/>
          <a:lstStyle>
            <a:lvl1pPr marL="0" indent="0">
              <a:buNone/>
              <a:defRPr sz="6720"/>
            </a:lvl1pPr>
            <a:lvl2pPr marL="2194469" indent="0">
              <a:buNone/>
              <a:defRPr sz="5760"/>
            </a:lvl2pPr>
            <a:lvl3pPr marL="4388938" indent="0">
              <a:buNone/>
              <a:defRPr sz="4800"/>
            </a:lvl3pPr>
            <a:lvl4pPr marL="6583406" indent="0">
              <a:buNone/>
              <a:defRPr sz="4320"/>
            </a:lvl4pPr>
            <a:lvl5pPr marL="8777875" indent="0">
              <a:buNone/>
              <a:defRPr sz="4320"/>
            </a:lvl5pPr>
            <a:lvl6pPr marL="10972344" indent="0">
              <a:buNone/>
              <a:defRPr sz="4320"/>
            </a:lvl6pPr>
            <a:lvl7pPr marL="13166813" indent="0">
              <a:buNone/>
              <a:defRPr sz="4320"/>
            </a:lvl7pPr>
            <a:lvl8pPr marL="15361277" indent="0">
              <a:buNone/>
              <a:defRPr sz="4320"/>
            </a:lvl8pPr>
            <a:lvl9pPr marL="17555750" indent="0">
              <a:buNone/>
              <a:defRPr sz="43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6"/>
            <a:ext cx="26334720" cy="2720346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18"/>
            <a:ext cx="26334720" cy="19751040"/>
          </a:xfrm>
        </p:spPr>
        <p:txBody>
          <a:bodyPr/>
          <a:lstStyle>
            <a:lvl1pPr marL="0" indent="0">
              <a:buNone/>
              <a:defRPr sz="15360"/>
            </a:lvl1pPr>
            <a:lvl2pPr marL="2194469" indent="0">
              <a:buNone/>
              <a:defRPr sz="13440"/>
            </a:lvl2pPr>
            <a:lvl3pPr marL="4388938" indent="0">
              <a:buNone/>
              <a:defRPr sz="11520"/>
            </a:lvl3pPr>
            <a:lvl4pPr marL="6583406" indent="0">
              <a:buNone/>
              <a:defRPr sz="9600"/>
            </a:lvl4pPr>
            <a:lvl5pPr marL="8777875" indent="0">
              <a:buNone/>
              <a:defRPr sz="9600"/>
            </a:lvl5pPr>
            <a:lvl6pPr marL="10972344" indent="0">
              <a:buNone/>
              <a:defRPr sz="9600"/>
            </a:lvl6pPr>
            <a:lvl7pPr marL="13166813" indent="0">
              <a:buNone/>
              <a:defRPr sz="9600"/>
            </a:lvl7pPr>
            <a:lvl8pPr marL="15361277" indent="0">
              <a:buNone/>
              <a:defRPr sz="9600"/>
            </a:lvl8pPr>
            <a:lvl9pPr marL="1755575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9"/>
            <a:ext cx="26334720" cy="3863341"/>
          </a:xfrm>
        </p:spPr>
        <p:txBody>
          <a:bodyPr/>
          <a:lstStyle>
            <a:lvl1pPr marL="0" indent="0">
              <a:buNone/>
              <a:defRPr sz="6720"/>
            </a:lvl1pPr>
            <a:lvl2pPr marL="2194469" indent="0">
              <a:buNone/>
              <a:defRPr sz="5760"/>
            </a:lvl2pPr>
            <a:lvl3pPr marL="4388938" indent="0">
              <a:buNone/>
              <a:defRPr sz="4800"/>
            </a:lvl3pPr>
            <a:lvl4pPr marL="6583406" indent="0">
              <a:buNone/>
              <a:defRPr sz="4320"/>
            </a:lvl4pPr>
            <a:lvl5pPr marL="8777875" indent="0">
              <a:buNone/>
              <a:defRPr sz="4320"/>
            </a:lvl5pPr>
            <a:lvl6pPr marL="10972344" indent="0">
              <a:buNone/>
              <a:defRPr sz="4320"/>
            </a:lvl6pPr>
            <a:lvl7pPr marL="13166813" indent="0">
              <a:buNone/>
              <a:defRPr sz="4320"/>
            </a:lvl7pPr>
            <a:lvl8pPr marL="15361277" indent="0">
              <a:buNone/>
              <a:defRPr sz="4320"/>
            </a:lvl8pPr>
            <a:lvl9pPr marL="17555750" indent="0">
              <a:buNone/>
              <a:defRPr sz="43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14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8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318272"/>
            <a:ext cx="9875520" cy="280873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72"/>
            <a:ext cx="28895040" cy="280873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22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70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23942352"/>
            <a:ext cx="37307520" cy="2931936"/>
          </a:xfrm>
        </p:spPr>
        <p:txBody>
          <a:bodyPr/>
          <a:lstStyle>
            <a:lvl1pPr algn="ctr">
              <a:defRPr lang="en-US" sz="144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26444928"/>
            <a:ext cx="30723840" cy="3669312"/>
          </a:xfrm>
        </p:spPr>
        <p:txBody>
          <a:bodyPr>
            <a:normAutofit/>
          </a:bodyPr>
          <a:lstStyle>
            <a:lvl1pPr marL="0" indent="0" algn="ctr">
              <a:buNone/>
              <a:defRPr lang="en-US" sz="8640" kern="1200" smtClean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19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1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6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0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46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51"/>
            <a:ext cx="37307520" cy="70561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8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7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6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14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00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7"/>
            <a:ext cx="37307520" cy="6537958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4"/>
            <a:ext cx="37307520" cy="7200896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469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2pPr>
            <a:lvl3pPr marL="4388938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3pPr>
            <a:lvl4pPr marL="6583406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8777875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10972344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3166813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5361277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755575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1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6"/>
            <a:ext cx="19385280" cy="21724621"/>
          </a:xfrm>
        </p:spPr>
        <p:txBody>
          <a:bodyPr/>
          <a:lstStyle>
            <a:lvl1pPr>
              <a:defRPr sz="13440"/>
            </a:lvl1pPr>
            <a:lvl2pPr>
              <a:defRPr sz="11520"/>
            </a:lvl2pPr>
            <a:lvl3pPr>
              <a:defRPr sz="9600"/>
            </a:lvl3pPr>
            <a:lvl4pPr>
              <a:defRPr sz="8640"/>
            </a:lvl4pPr>
            <a:lvl5pPr>
              <a:defRPr sz="8640"/>
            </a:lvl5pPr>
            <a:lvl6pPr>
              <a:defRPr sz="8640"/>
            </a:lvl6pPr>
            <a:lvl7pPr>
              <a:defRPr sz="8640"/>
            </a:lvl7pPr>
            <a:lvl8pPr>
              <a:defRPr sz="8640"/>
            </a:lvl8pPr>
            <a:lvl9pPr>
              <a:defRPr sz="86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7680966"/>
            <a:ext cx="19385280" cy="21724621"/>
          </a:xfrm>
        </p:spPr>
        <p:txBody>
          <a:bodyPr/>
          <a:lstStyle>
            <a:lvl1pPr>
              <a:defRPr sz="13440"/>
            </a:lvl1pPr>
            <a:lvl2pPr>
              <a:defRPr sz="11520"/>
            </a:lvl2pPr>
            <a:lvl3pPr>
              <a:defRPr sz="9600"/>
            </a:lvl3pPr>
            <a:lvl4pPr>
              <a:defRPr sz="8640"/>
            </a:lvl4pPr>
            <a:lvl5pPr>
              <a:defRPr sz="8640"/>
            </a:lvl5pPr>
            <a:lvl6pPr>
              <a:defRPr sz="8640"/>
            </a:lvl6pPr>
            <a:lvl7pPr>
              <a:defRPr sz="8640"/>
            </a:lvl7pPr>
            <a:lvl8pPr>
              <a:defRPr sz="8640"/>
            </a:lvl8pPr>
            <a:lvl9pPr>
              <a:defRPr sz="86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51"/>
            <a:ext cx="37307520" cy="70561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8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7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6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8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4"/>
            <a:ext cx="19392902" cy="3070861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469" indent="0">
              <a:buNone/>
              <a:defRPr sz="9600" b="1"/>
            </a:lvl2pPr>
            <a:lvl3pPr marL="4388938" indent="0">
              <a:buNone/>
              <a:defRPr sz="8640" b="1"/>
            </a:lvl3pPr>
            <a:lvl4pPr marL="6583406" indent="0">
              <a:buNone/>
              <a:defRPr sz="7680" b="1"/>
            </a:lvl4pPr>
            <a:lvl5pPr marL="8777875" indent="0">
              <a:buNone/>
              <a:defRPr sz="7680" b="1"/>
            </a:lvl5pPr>
            <a:lvl6pPr marL="10972344" indent="0">
              <a:buNone/>
              <a:defRPr sz="7680" b="1"/>
            </a:lvl6pPr>
            <a:lvl7pPr marL="13166813" indent="0">
              <a:buNone/>
              <a:defRPr sz="7680" b="1"/>
            </a:lvl7pPr>
            <a:lvl8pPr marL="15361277" indent="0">
              <a:buNone/>
              <a:defRPr sz="7680" b="1"/>
            </a:lvl8pPr>
            <a:lvl9pPr marL="1755575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399"/>
            <a:ext cx="19392902" cy="18966182"/>
          </a:xfrm>
        </p:spPr>
        <p:txBody>
          <a:bodyPr/>
          <a:lstStyle>
            <a:lvl1pPr>
              <a:defRPr sz="11520"/>
            </a:lvl1pPr>
            <a:lvl2pPr>
              <a:defRPr sz="9600"/>
            </a:lvl2pPr>
            <a:lvl3pPr>
              <a:defRPr sz="8640"/>
            </a:lvl3pPr>
            <a:lvl4pPr>
              <a:defRPr sz="7680"/>
            </a:lvl4pPr>
            <a:lvl5pPr>
              <a:defRPr sz="7680"/>
            </a:lvl5pPr>
            <a:lvl6pPr>
              <a:defRPr sz="7680"/>
            </a:lvl6pPr>
            <a:lvl7pPr>
              <a:defRPr sz="7680"/>
            </a:lvl7pPr>
            <a:lvl8pPr>
              <a:defRPr sz="7680"/>
            </a:lvl8pPr>
            <a:lvl9pPr>
              <a:defRPr sz="7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32" y="7368544"/>
            <a:ext cx="19400520" cy="3070861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469" indent="0">
              <a:buNone/>
              <a:defRPr sz="9600" b="1"/>
            </a:lvl2pPr>
            <a:lvl3pPr marL="4388938" indent="0">
              <a:buNone/>
              <a:defRPr sz="8640" b="1"/>
            </a:lvl3pPr>
            <a:lvl4pPr marL="6583406" indent="0">
              <a:buNone/>
              <a:defRPr sz="7680" b="1"/>
            </a:lvl4pPr>
            <a:lvl5pPr marL="8777875" indent="0">
              <a:buNone/>
              <a:defRPr sz="7680" b="1"/>
            </a:lvl5pPr>
            <a:lvl6pPr marL="10972344" indent="0">
              <a:buNone/>
              <a:defRPr sz="7680" b="1"/>
            </a:lvl6pPr>
            <a:lvl7pPr marL="13166813" indent="0">
              <a:buNone/>
              <a:defRPr sz="7680" b="1"/>
            </a:lvl7pPr>
            <a:lvl8pPr marL="15361277" indent="0">
              <a:buNone/>
              <a:defRPr sz="7680" b="1"/>
            </a:lvl8pPr>
            <a:lvl9pPr marL="1755575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32" y="10439399"/>
            <a:ext cx="19400520" cy="18966182"/>
          </a:xfrm>
        </p:spPr>
        <p:txBody>
          <a:bodyPr/>
          <a:lstStyle>
            <a:lvl1pPr>
              <a:defRPr sz="11520"/>
            </a:lvl1pPr>
            <a:lvl2pPr>
              <a:defRPr sz="9600"/>
            </a:lvl2pPr>
            <a:lvl3pPr>
              <a:defRPr sz="8640"/>
            </a:lvl3pPr>
            <a:lvl4pPr>
              <a:defRPr sz="7680"/>
            </a:lvl4pPr>
            <a:lvl5pPr>
              <a:defRPr sz="7680"/>
            </a:lvl5pPr>
            <a:lvl6pPr>
              <a:defRPr sz="7680"/>
            </a:lvl6pPr>
            <a:lvl7pPr>
              <a:defRPr sz="7680"/>
            </a:lvl7pPr>
            <a:lvl8pPr>
              <a:defRPr sz="7680"/>
            </a:lvl8pPr>
            <a:lvl9pPr>
              <a:defRPr sz="7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31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4560" y="1318269"/>
            <a:ext cx="39502080" cy="3436614"/>
          </a:xfrm>
        </p:spPr>
        <p:txBody>
          <a:bodyPr>
            <a:normAutofit/>
          </a:bodyPr>
          <a:lstStyle>
            <a:lvl1pPr algn="l">
              <a:defRPr sz="1344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12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4560" y="1318269"/>
            <a:ext cx="39502080" cy="3436614"/>
          </a:xfrm>
        </p:spPr>
        <p:txBody>
          <a:bodyPr>
            <a:normAutofit/>
          </a:bodyPr>
          <a:lstStyle>
            <a:lvl1pPr algn="l">
              <a:defRPr sz="1344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94560" y="4754880"/>
            <a:ext cx="39502080" cy="2438400"/>
          </a:xfrm>
        </p:spPr>
        <p:txBody>
          <a:bodyPr>
            <a:noAutofit/>
          </a:bodyPr>
          <a:lstStyle>
            <a:lvl1pPr marL="0" indent="0">
              <a:buNone/>
              <a:defRPr sz="67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97183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2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72" y="1310637"/>
            <a:ext cx="14439902" cy="5577843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53"/>
            <a:ext cx="24536400" cy="28094944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72" y="6888496"/>
            <a:ext cx="14439902" cy="22517101"/>
          </a:xfrm>
        </p:spPr>
        <p:txBody>
          <a:bodyPr/>
          <a:lstStyle>
            <a:lvl1pPr marL="0" indent="0">
              <a:buNone/>
              <a:defRPr sz="6720"/>
            </a:lvl1pPr>
            <a:lvl2pPr marL="2194469" indent="0">
              <a:buNone/>
              <a:defRPr sz="5760"/>
            </a:lvl2pPr>
            <a:lvl3pPr marL="4388938" indent="0">
              <a:buNone/>
              <a:defRPr sz="4800"/>
            </a:lvl3pPr>
            <a:lvl4pPr marL="6583406" indent="0">
              <a:buNone/>
              <a:defRPr sz="4320"/>
            </a:lvl4pPr>
            <a:lvl5pPr marL="8777875" indent="0">
              <a:buNone/>
              <a:defRPr sz="4320"/>
            </a:lvl5pPr>
            <a:lvl6pPr marL="10972344" indent="0">
              <a:buNone/>
              <a:defRPr sz="4320"/>
            </a:lvl6pPr>
            <a:lvl7pPr marL="13166813" indent="0">
              <a:buNone/>
              <a:defRPr sz="4320"/>
            </a:lvl7pPr>
            <a:lvl8pPr marL="15361277" indent="0">
              <a:buNone/>
              <a:defRPr sz="4320"/>
            </a:lvl8pPr>
            <a:lvl9pPr marL="17555750" indent="0">
              <a:buNone/>
              <a:defRPr sz="43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71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6"/>
            <a:ext cx="26334720" cy="2720346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18"/>
            <a:ext cx="26334720" cy="19751040"/>
          </a:xfrm>
        </p:spPr>
        <p:txBody>
          <a:bodyPr/>
          <a:lstStyle>
            <a:lvl1pPr marL="0" indent="0">
              <a:buNone/>
              <a:defRPr sz="15360"/>
            </a:lvl1pPr>
            <a:lvl2pPr marL="2194469" indent="0">
              <a:buNone/>
              <a:defRPr sz="13440"/>
            </a:lvl2pPr>
            <a:lvl3pPr marL="4388938" indent="0">
              <a:buNone/>
              <a:defRPr sz="11520"/>
            </a:lvl3pPr>
            <a:lvl4pPr marL="6583406" indent="0">
              <a:buNone/>
              <a:defRPr sz="9600"/>
            </a:lvl4pPr>
            <a:lvl5pPr marL="8777875" indent="0">
              <a:buNone/>
              <a:defRPr sz="9600"/>
            </a:lvl5pPr>
            <a:lvl6pPr marL="10972344" indent="0">
              <a:buNone/>
              <a:defRPr sz="9600"/>
            </a:lvl6pPr>
            <a:lvl7pPr marL="13166813" indent="0">
              <a:buNone/>
              <a:defRPr sz="9600"/>
            </a:lvl7pPr>
            <a:lvl8pPr marL="15361277" indent="0">
              <a:buNone/>
              <a:defRPr sz="9600"/>
            </a:lvl8pPr>
            <a:lvl9pPr marL="1755575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9"/>
            <a:ext cx="26334720" cy="3863341"/>
          </a:xfrm>
        </p:spPr>
        <p:txBody>
          <a:bodyPr/>
          <a:lstStyle>
            <a:lvl1pPr marL="0" indent="0">
              <a:buNone/>
              <a:defRPr sz="6720"/>
            </a:lvl1pPr>
            <a:lvl2pPr marL="2194469" indent="0">
              <a:buNone/>
              <a:defRPr sz="5760"/>
            </a:lvl2pPr>
            <a:lvl3pPr marL="4388938" indent="0">
              <a:buNone/>
              <a:defRPr sz="4800"/>
            </a:lvl3pPr>
            <a:lvl4pPr marL="6583406" indent="0">
              <a:buNone/>
              <a:defRPr sz="4320"/>
            </a:lvl4pPr>
            <a:lvl5pPr marL="8777875" indent="0">
              <a:buNone/>
              <a:defRPr sz="4320"/>
            </a:lvl5pPr>
            <a:lvl6pPr marL="10972344" indent="0">
              <a:buNone/>
              <a:defRPr sz="4320"/>
            </a:lvl6pPr>
            <a:lvl7pPr marL="13166813" indent="0">
              <a:buNone/>
              <a:defRPr sz="4320"/>
            </a:lvl7pPr>
            <a:lvl8pPr marL="15361277" indent="0">
              <a:buNone/>
              <a:defRPr sz="4320"/>
            </a:lvl8pPr>
            <a:lvl9pPr marL="17555750" indent="0">
              <a:buNone/>
              <a:defRPr sz="43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29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04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318272"/>
            <a:ext cx="9875520" cy="280873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72"/>
            <a:ext cx="28895040" cy="280873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0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3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7"/>
            <a:ext cx="37307520" cy="6537958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4"/>
            <a:ext cx="37307520" cy="7200896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469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2pPr>
            <a:lvl3pPr marL="4388938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3pPr>
            <a:lvl4pPr marL="6583406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8777875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10972344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3166813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5361277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755575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6"/>
            <a:ext cx="19385280" cy="21724621"/>
          </a:xfrm>
        </p:spPr>
        <p:txBody>
          <a:bodyPr/>
          <a:lstStyle>
            <a:lvl1pPr>
              <a:defRPr sz="13440"/>
            </a:lvl1pPr>
            <a:lvl2pPr>
              <a:defRPr sz="11520"/>
            </a:lvl2pPr>
            <a:lvl3pPr>
              <a:defRPr sz="9600"/>
            </a:lvl3pPr>
            <a:lvl4pPr>
              <a:defRPr sz="8640"/>
            </a:lvl4pPr>
            <a:lvl5pPr>
              <a:defRPr sz="8640"/>
            </a:lvl5pPr>
            <a:lvl6pPr>
              <a:defRPr sz="8640"/>
            </a:lvl6pPr>
            <a:lvl7pPr>
              <a:defRPr sz="8640"/>
            </a:lvl7pPr>
            <a:lvl8pPr>
              <a:defRPr sz="8640"/>
            </a:lvl8pPr>
            <a:lvl9pPr>
              <a:defRPr sz="86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7680966"/>
            <a:ext cx="19385280" cy="21724621"/>
          </a:xfrm>
        </p:spPr>
        <p:txBody>
          <a:bodyPr/>
          <a:lstStyle>
            <a:lvl1pPr>
              <a:defRPr sz="13440"/>
            </a:lvl1pPr>
            <a:lvl2pPr>
              <a:defRPr sz="11520"/>
            </a:lvl2pPr>
            <a:lvl3pPr>
              <a:defRPr sz="9600"/>
            </a:lvl3pPr>
            <a:lvl4pPr>
              <a:defRPr sz="8640"/>
            </a:lvl4pPr>
            <a:lvl5pPr>
              <a:defRPr sz="8640"/>
            </a:lvl5pPr>
            <a:lvl6pPr>
              <a:defRPr sz="8640"/>
            </a:lvl6pPr>
            <a:lvl7pPr>
              <a:defRPr sz="8640"/>
            </a:lvl7pPr>
            <a:lvl8pPr>
              <a:defRPr sz="8640"/>
            </a:lvl8pPr>
            <a:lvl9pPr>
              <a:defRPr sz="86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4"/>
            <a:ext cx="19392902" cy="3070861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469" indent="0">
              <a:buNone/>
              <a:defRPr sz="9600" b="1"/>
            </a:lvl2pPr>
            <a:lvl3pPr marL="4388938" indent="0">
              <a:buNone/>
              <a:defRPr sz="8640" b="1"/>
            </a:lvl3pPr>
            <a:lvl4pPr marL="6583406" indent="0">
              <a:buNone/>
              <a:defRPr sz="7680" b="1"/>
            </a:lvl4pPr>
            <a:lvl5pPr marL="8777875" indent="0">
              <a:buNone/>
              <a:defRPr sz="7680" b="1"/>
            </a:lvl5pPr>
            <a:lvl6pPr marL="10972344" indent="0">
              <a:buNone/>
              <a:defRPr sz="7680" b="1"/>
            </a:lvl6pPr>
            <a:lvl7pPr marL="13166813" indent="0">
              <a:buNone/>
              <a:defRPr sz="7680" b="1"/>
            </a:lvl7pPr>
            <a:lvl8pPr marL="15361277" indent="0">
              <a:buNone/>
              <a:defRPr sz="7680" b="1"/>
            </a:lvl8pPr>
            <a:lvl9pPr marL="1755575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399"/>
            <a:ext cx="19392902" cy="18966182"/>
          </a:xfrm>
        </p:spPr>
        <p:txBody>
          <a:bodyPr/>
          <a:lstStyle>
            <a:lvl1pPr>
              <a:defRPr sz="11520"/>
            </a:lvl1pPr>
            <a:lvl2pPr>
              <a:defRPr sz="9600"/>
            </a:lvl2pPr>
            <a:lvl3pPr>
              <a:defRPr sz="8640"/>
            </a:lvl3pPr>
            <a:lvl4pPr>
              <a:defRPr sz="7680"/>
            </a:lvl4pPr>
            <a:lvl5pPr>
              <a:defRPr sz="7680"/>
            </a:lvl5pPr>
            <a:lvl6pPr>
              <a:defRPr sz="7680"/>
            </a:lvl6pPr>
            <a:lvl7pPr>
              <a:defRPr sz="7680"/>
            </a:lvl7pPr>
            <a:lvl8pPr>
              <a:defRPr sz="7680"/>
            </a:lvl8pPr>
            <a:lvl9pPr>
              <a:defRPr sz="7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32" y="7368544"/>
            <a:ext cx="19400520" cy="3070861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469" indent="0">
              <a:buNone/>
              <a:defRPr sz="9600" b="1"/>
            </a:lvl2pPr>
            <a:lvl3pPr marL="4388938" indent="0">
              <a:buNone/>
              <a:defRPr sz="8640" b="1"/>
            </a:lvl3pPr>
            <a:lvl4pPr marL="6583406" indent="0">
              <a:buNone/>
              <a:defRPr sz="7680" b="1"/>
            </a:lvl4pPr>
            <a:lvl5pPr marL="8777875" indent="0">
              <a:buNone/>
              <a:defRPr sz="7680" b="1"/>
            </a:lvl5pPr>
            <a:lvl6pPr marL="10972344" indent="0">
              <a:buNone/>
              <a:defRPr sz="7680" b="1"/>
            </a:lvl6pPr>
            <a:lvl7pPr marL="13166813" indent="0">
              <a:buNone/>
              <a:defRPr sz="7680" b="1"/>
            </a:lvl7pPr>
            <a:lvl8pPr marL="15361277" indent="0">
              <a:buNone/>
              <a:defRPr sz="7680" b="1"/>
            </a:lvl8pPr>
            <a:lvl9pPr marL="1755575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32" y="10439399"/>
            <a:ext cx="19400520" cy="18966182"/>
          </a:xfrm>
        </p:spPr>
        <p:txBody>
          <a:bodyPr/>
          <a:lstStyle>
            <a:lvl1pPr>
              <a:defRPr sz="11520"/>
            </a:lvl1pPr>
            <a:lvl2pPr>
              <a:defRPr sz="9600"/>
            </a:lvl2pPr>
            <a:lvl3pPr>
              <a:defRPr sz="8640"/>
            </a:lvl3pPr>
            <a:lvl4pPr>
              <a:defRPr sz="7680"/>
            </a:lvl4pPr>
            <a:lvl5pPr>
              <a:defRPr sz="7680"/>
            </a:lvl5pPr>
            <a:lvl6pPr>
              <a:defRPr sz="7680"/>
            </a:lvl6pPr>
            <a:lvl7pPr>
              <a:defRPr sz="7680"/>
            </a:lvl7pPr>
            <a:lvl8pPr>
              <a:defRPr sz="7680"/>
            </a:lvl8pPr>
            <a:lvl9pPr>
              <a:defRPr sz="7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4560" y="1318269"/>
            <a:ext cx="39502080" cy="3436614"/>
          </a:xfrm>
        </p:spPr>
        <p:txBody>
          <a:bodyPr>
            <a:normAutofit/>
          </a:bodyPr>
          <a:lstStyle>
            <a:lvl1pPr algn="l">
              <a:defRPr sz="13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4560" y="1318269"/>
            <a:ext cx="39502080" cy="3436614"/>
          </a:xfrm>
        </p:spPr>
        <p:txBody>
          <a:bodyPr>
            <a:normAutofit/>
          </a:bodyPr>
          <a:lstStyle>
            <a:lvl1pPr algn="l">
              <a:defRPr sz="1344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94560" y="4754880"/>
            <a:ext cx="39502080" cy="2438400"/>
          </a:xfrm>
        </p:spPr>
        <p:txBody>
          <a:bodyPr>
            <a:noAutofit/>
          </a:bodyPr>
          <a:lstStyle>
            <a:lvl1pPr marL="0" indent="0">
              <a:buNone/>
              <a:defRPr sz="67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426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9"/>
            <a:ext cx="39502080" cy="341319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5464441"/>
            <a:ext cx="39502080" cy="239411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9"/>
            <a:ext cx="10241280" cy="175260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9"/>
            <a:ext cx="13898880" cy="175260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5" y="30510489"/>
            <a:ext cx="10241280" cy="175260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80" r:id="rId14"/>
  </p:sldLayoutIdLst>
  <p:txStyles>
    <p:titleStyle>
      <a:lvl1pPr algn="l" defTabSz="4388938" rtl="0" eaLnBrk="1" latinLnBrk="0" hangingPunct="1">
        <a:spcBef>
          <a:spcPct val="0"/>
        </a:spcBef>
        <a:buNone/>
        <a:defRPr sz="1152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1645853" indent="-1645853" algn="l" defTabSz="4388938" rtl="0" eaLnBrk="1" latinLnBrk="0" hangingPunct="1">
        <a:spcBef>
          <a:spcPct val="20000"/>
        </a:spcBef>
        <a:buFont typeface="Arial" pitchFamily="34" charset="0"/>
        <a:buChar char="•"/>
        <a:defRPr sz="12960" kern="1200">
          <a:solidFill>
            <a:schemeClr val="tx1"/>
          </a:solidFill>
          <a:latin typeface="+mj-lt"/>
          <a:ea typeface="+mn-ea"/>
          <a:cs typeface="+mn-cs"/>
        </a:defRPr>
      </a:lvl1pPr>
      <a:lvl2pPr marL="3566011" indent="-1371542" algn="l" defTabSz="4388938" rtl="0" eaLnBrk="1" latinLnBrk="0" hangingPunct="1">
        <a:spcBef>
          <a:spcPct val="20000"/>
        </a:spcBef>
        <a:buFont typeface="Arial" pitchFamily="34" charset="0"/>
        <a:buChar char="–"/>
        <a:defRPr sz="11520" kern="1200">
          <a:solidFill>
            <a:schemeClr val="tx1"/>
          </a:solidFill>
          <a:latin typeface="+mj-lt"/>
          <a:ea typeface="+mn-ea"/>
          <a:cs typeface="+mn-cs"/>
        </a:defRPr>
      </a:lvl2pPr>
      <a:lvl3pPr marL="5486170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8640" kern="1200">
          <a:solidFill>
            <a:schemeClr val="tx1"/>
          </a:solidFill>
          <a:latin typeface="+mj-lt"/>
          <a:ea typeface="+mn-ea"/>
          <a:cs typeface="+mn-cs"/>
        </a:defRPr>
      </a:lvl3pPr>
      <a:lvl4pPr marL="7680643" indent="-1097237" algn="l" defTabSz="4388938" rtl="0" eaLnBrk="1" latinLnBrk="0" hangingPunct="1">
        <a:spcBef>
          <a:spcPct val="20000"/>
        </a:spcBef>
        <a:buFont typeface="Arial" pitchFamily="34" charset="0"/>
        <a:buChar char="–"/>
        <a:defRPr sz="7200" kern="1200">
          <a:solidFill>
            <a:schemeClr val="tx1"/>
          </a:solidFill>
          <a:latin typeface="+mj-lt"/>
          <a:ea typeface="+mn-ea"/>
          <a:cs typeface="+mn-cs"/>
        </a:defRPr>
      </a:lvl4pPr>
      <a:lvl5pPr marL="9875107" indent="-1097237" algn="l" defTabSz="4388938" rtl="0" eaLnBrk="1" latinLnBrk="0" hangingPunct="1">
        <a:spcBef>
          <a:spcPct val="20000"/>
        </a:spcBef>
        <a:buFont typeface="Arial" pitchFamily="34" charset="0"/>
        <a:buChar char="»"/>
        <a:defRPr sz="7200" kern="1200">
          <a:solidFill>
            <a:schemeClr val="tx1"/>
          </a:solidFill>
          <a:latin typeface="+mj-lt"/>
          <a:ea typeface="+mn-ea"/>
          <a:cs typeface="+mn-cs"/>
        </a:defRPr>
      </a:lvl5pPr>
      <a:lvl6pPr marL="12069576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045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8514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2982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469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8938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406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7875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344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6813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277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5750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9"/>
            <a:ext cx="39502080" cy="341319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5464441"/>
            <a:ext cx="39502080" cy="239411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9"/>
            <a:ext cx="10241280" cy="175260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9"/>
            <a:ext cx="13898880" cy="175260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5" y="30510489"/>
            <a:ext cx="10241280" cy="175260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0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4388938" rtl="0" eaLnBrk="1" latinLnBrk="0" hangingPunct="1">
        <a:spcBef>
          <a:spcPct val="0"/>
        </a:spcBef>
        <a:buNone/>
        <a:defRPr sz="1152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645853" indent="-1645853" algn="l" defTabSz="4388938" rtl="0" eaLnBrk="1" latinLnBrk="0" hangingPunct="1">
        <a:spcBef>
          <a:spcPct val="20000"/>
        </a:spcBef>
        <a:buFont typeface="Arial" pitchFamily="34" charset="0"/>
        <a:buChar char="•"/>
        <a:defRPr sz="12960" kern="1200">
          <a:solidFill>
            <a:schemeClr val="bg1">
              <a:lumMod val="75000"/>
            </a:schemeClr>
          </a:solidFill>
          <a:latin typeface="+mj-lt"/>
          <a:ea typeface="+mn-ea"/>
          <a:cs typeface="+mn-cs"/>
        </a:defRPr>
      </a:lvl1pPr>
      <a:lvl2pPr marL="3566011" indent="-1371542" algn="l" defTabSz="4388938" rtl="0" eaLnBrk="1" latinLnBrk="0" hangingPunct="1">
        <a:spcBef>
          <a:spcPct val="20000"/>
        </a:spcBef>
        <a:buFont typeface="Arial" pitchFamily="34" charset="0"/>
        <a:buChar char="–"/>
        <a:defRPr sz="11520" kern="1200">
          <a:solidFill>
            <a:schemeClr val="bg1">
              <a:lumMod val="75000"/>
            </a:schemeClr>
          </a:solidFill>
          <a:latin typeface="+mj-lt"/>
          <a:ea typeface="+mn-ea"/>
          <a:cs typeface="+mn-cs"/>
        </a:defRPr>
      </a:lvl2pPr>
      <a:lvl3pPr marL="5486170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8640" kern="1200">
          <a:solidFill>
            <a:schemeClr val="bg1">
              <a:lumMod val="75000"/>
            </a:schemeClr>
          </a:solidFill>
          <a:latin typeface="+mj-lt"/>
          <a:ea typeface="+mn-ea"/>
          <a:cs typeface="+mn-cs"/>
        </a:defRPr>
      </a:lvl3pPr>
      <a:lvl4pPr marL="7680643" indent="-1097237" algn="l" defTabSz="4388938" rtl="0" eaLnBrk="1" latinLnBrk="0" hangingPunct="1">
        <a:spcBef>
          <a:spcPct val="20000"/>
        </a:spcBef>
        <a:buFont typeface="Arial" pitchFamily="34" charset="0"/>
        <a:buChar char="–"/>
        <a:defRPr sz="7200" kern="1200">
          <a:solidFill>
            <a:schemeClr val="bg1">
              <a:lumMod val="75000"/>
            </a:schemeClr>
          </a:solidFill>
          <a:latin typeface="+mj-lt"/>
          <a:ea typeface="+mn-ea"/>
          <a:cs typeface="+mn-cs"/>
        </a:defRPr>
      </a:lvl4pPr>
      <a:lvl5pPr marL="9875107" indent="-1097237" algn="l" defTabSz="4388938" rtl="0" eaLnBrk="1" latinLnBrk="0" hangingPunct="1">
        <a:spcBef>
          <a:spcPct val="20000"/>
        </a:spcBef>
        <a:buFont typeface="Arial" pitchFamily="34" charset="0"/>
        <a:buChar char="»"/>
        <a:defRPr sz="7200" kern="1200">
          <a:solidFill>
            <a:schemeClr val="bg1">
              <a:lumMod val="75000"/>
            </a:schemeClr>
          </a:solidFill>
          <a:latin typeface="+mj-lt"/>
          <a:ea typeface="+mn-ea"/>
          <a:cs typeface="+mn-cs"/>
        </a:defRPr>
      </a:lvl5pPr>
      <a:lvl6pPr marL="12069576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045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8514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2982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469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8938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406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7875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344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6813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277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5750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9.xml"/><Relationship Id="rId16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2.emf"/><Relationship Id="rId10" Type="http://schemas.openxmlformats.org/officeDocument/2006/relationships/image" Target="../media/image8.png"/><Relationship Id="rId19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8A3A7B-A498-DD46-BEBC-A3CE60BD2536}"/>
              </a:ext>
            </a:extLst>
          </p:cNvPr>
          <p:cNvSpPr/>
          <p:nvPr/>
        </p:nvSpPr>
        <p:spPr>
          <a:xfrm>
            <a:off x="461909" y="7462845"/>
            <a:ext cx="10508410" cy="24658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FAA41CB0-0E09-6B40-8D3A-85AB4E86102C}"/>
              </a:ext>
            </a:extLst>
          </p:cNvPr>
          <p:cNvSpPr/>
          <p:nvPr/>
        </p:nvSpPr>
        <p:spPr>
          <a:xfrm>
            <a:off x="32920881" y="7462845"/>
            <a:ext cx="10423260" cy="2465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488E1F4B-FCAC-5949-A5BC-917606E09858}"/>
              </a:ext>
            </a:extLst>
          </p:cNvPr>
          <p:cNvSpPr/>
          <p:nvPr/>
        </p:nvSpPr>
        <p:spPr>
          <a:xfrm>
            <a:off x="11403221" y="5764054"/>
            <a:ext cx="21262990" cy="2635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C2EF3B4E-5FFE-2847-8B4C-5ECE739871FE}"/>
              </a:ext>
            </a:extLst>
          </p:cNvPr>
          <p:cNvSpPr/>
          <p:nvPr/>
        </p:nvSpPr>
        <p:spPr>
          <a:xfrm>
            <a:off x="-90418" y="44494"/>
            <a:ext cx="43981618" cy="741835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FA6E6AD-9368-CF4B-A7F0-71F7111DE73B}"/>
              </a:ext>
            </a:extLst>
          </p:cNvPr>
          <p:cNvSpPr txBox="1"/>
          <p:nvPr/>
        </p:nvSpPr>
        <p:spPr>
          <a:xfrm>
            <a:off x="960709" y="8156458"/>
            <a:ext cx="544196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k-KZ" sz="6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МӘСЕЛЕ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27D8916-13B4-6041-8CDE-4D830073F578}"/>
              </a:ext>
            </a:extLst>
          </p:cNvPr>
          <p:cNvSpPr txBox="1"/>
          <p:nvPr/>
        </p:nvSpPr>
        <p:spPr>
          <a:xfrm>
            <a:off x="1100318" y="13244799"/>
            <a:ext cx="486561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ШЕШІМ</a:t>
            </a:r>
            <a:r>
              <a:rPr lang="ru-RU" sz="9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0DBD9B88-47EF-6C4C-89B4-27C6A4125653}"/>
              </a:ext>
            </a:extLst>
          </p:cNvPr>
          <p:cNvSpPr txBox="1"/>
          <p:nvPr/>
        </p:nvSpPr>
        <p:spPr>
          <a:xfrm>
            <a:off x="11720403" y="23391911"/>
            <a:ext cx="11063397" cy="8156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37CCF"/>
                </a:solidFill>
                <a:latin typeface="Times New Roman" pitchFamily="18" charset="0"/>
                <a:cs typeface="Times New Roman" pitchFamily="18" charset="0"/>
              </a:rPr>
              <a:t>БӘСЕКЕГЕ ҚАБІЛЕТТІЛІК</a:t>
            </a:r>
            <a:endParaRPr lang="en-US" sz="5400" b="1" dirty="0" smtClean="0">
              <a:solidFill>
                <a:srgbClr val="037CC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1" dirty="0" err="1" smtClean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Бәсекелестер</a:t>
            </a:r>
            <a:r>
              <a:rPr lang="ru-RU" sz="4000" b="1" i="1" dirty="0" smtClean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Импортталған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Отанды</a:t>
            </a: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 өнім.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Қазақстандық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өндірушілер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өнертапқыш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571500" indent="-571500">
              <a:buFontTx/>
              <a:buChar char="-"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конструктор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ғалымдар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Минизауыттың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жасаушылары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71500" indent="-571500">
              <a:buFontTx/>
              <a:buChar char="-"/>
            </a:pP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1" dirty="0" err="1" smtClean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Артықшылықтары</a:t>
            </a:r>
            <a:r>
              <a:rPr lang="ru-RU" sz="4000" b="1" i="1" dirty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4000" b="1" i="1" dirty="0" smtClean="0">
              <a:solidFill>
                <a:srgbClr val="3AB54A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Жергілікті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өндіріс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есебінен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қол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жетімді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Эко-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Өнім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тұрақты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тұтынуды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✅</a:t>
            </a: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Жасанды интеллект қолдану;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✅</a:t>
            </a: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Автономды жұмыс;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Студенттік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стартап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университеттерді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гранттар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ұту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жүзеге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асыру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92CE3AFA-C4B9-0F49-8F5E-ADE9B425F62E}"/>
              </a:ext>
            </a:extLst>
          </p:cNvPr>
          <p:cNvSpPr txBox="1"/>
          <p:nvPr/>
        </p:nvSpPr>
        <p:spPr>
          <a:xfrm>
            <a:off x="11941577" y="8096521"/>
            <a:ext cx="2021482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0" b="1" dirty="0">
                <a:solidFill>
                  <a:srgbClr val="037CCF"/>
                </a:solidFill>
                <a:latin typeface="Times New Roman" pitchFamily="18" charset="0"/>
                <a:cs typeface="Times New Roman" pitchFamily="18" charset="0"/>
              </a:rPr>
              <a:t>ТЕХНИКАЛЫҚ-ЭКОНОМИКАЛЫҚ </a:t>
            </a:r>
            <a:r>
              <a:rPr lang="ru-RU" sz="6000" b="1" dirty="0" smtClean="0">
                <a:solidFill>
                  <a:srgbClr val="037CCF"/>
                </a:solidFill>
                <a:latin typeface="Times New Roman" pitchFamily="18" charset="0"/>
                <a:cs typeface="Times New Roman" pitchFamily="18" charset="0"/>
              </a:rPr>
              <a:t>КӨРСЕТКІШТЕР </a:t>
            </a:r>
            <a:endParaRPr lang="en-US" sz="6000" b="1" dirty="0">
              <a:solidFill>
                <a:srgbClr val="037C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A5E4A9A8-60E3-C141-A480-23692AEC3FEC}"/>
              </a:ext>
            </a:extLst>
          </p:cNvPr>
          <p:cNvSpPr txBox="1"/>
          <p:nvPr/>
        </p:nvSpPr>
        <p:spPr>
          <a:xfrm>
            <a:off x="33263238" y="8266699"/>
            <a:ext cx="9345705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ЗИЯТКЕРЛІК МЕНШІКТІ ҚОРҒАУ</a:t>
            </a:r>
          </a:p>
          <a:p>
            <a:pPr algn="ctr"/>
            <a:endParaRPr lang="en-US" sz="48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25B6E818-E5E4-734F-871E-5DCE2D21A62F}"/>
              </a:ext>
            </a:extLst>
          </p:cNvPr>
          <p:cNvSpPr txBox="1"/>
          <p:nvPr/>
        </p:nvSpPr>
        <p:spPr>
          <a:xfrm>
            <a:off x="33550139" y="20968697"/>
            <a:ext cx="9356397" cy="42473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КОМАНДА</a:t>
            </a:r>
          </a:p>
          <a:p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программистер: </a:t>
            </a:r>
          </a:p>
          <a:p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Тағаев Нұрлыбек Сейдуллаевич;</a:t>
            </a:r>
          </a:p>
          <a:p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Жуманова Раушан Есенбековна;</a:t>
            </a:r>
          </a:p>
          <a:p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Жолбарыс Ерғали Нұрлыбайұлы;</a:t>
            </a:r>
          </a:p>
          <a:p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Джумагулов Нургали Султанкельдиевич;</a:t>
            </a:r>
          </a:p>
          <a:p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Дулатов Самат Рахымбаевич. 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42796331-3AF2-914F-AFCC-2424EEB783B5}"/>
              </a:ext>
            </a:extLst>
          </p:cNvPr>
          <p:cNvSpPr txBox="1"/>
          <p:nvPr/>
        </p:nvSpPr>
        <p:spPr>
          <a:xfrm>
            <a:off x="461909" y="13331666"/>
            <a:ext cx="8263061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5760" dirty="0">
              <a:solidFill>
                <a:schemeClr val="bg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3078D7AB-0654-FE4E-9D24-558B76CC0E7D}"/>
              </a:ext>
            </a:extLst>
          </p:cNvPr>
          <p:cNvSpPr txBox="1"/>
          <p:nvPr/>
        </p:nvSpPr>
        <p:spPr>
          <a:xfrm>
            <a:off x="12190824" y="838200"/>
            <a:ext cx="2047538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k-KZ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КҮН БАТАРЕЙКАЛЫ ЖАПЫРАҚ ЖИНАҒЫШ РОБОМОБИЛЬ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6FB1B88-5980-3A43-BC6F-377A3C400515}"/>
              </a:ext>
            </a:extLst>
          </p:cNvPr>
          <p:cNvSpPr txBox="1"/>
          <p:nvPr/>
        </p:nvSpPr>
        <p:spPr>
          <a:xfrm>
            <a:off x="3352800" y="3753670"/>
            <a:ext cx="36241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8AF733-7D30-5444-9C53-529D39C3C4CA}"/>
              </a:ext>
            </a:extLst>
          </p:cNvPr>
          <p:cNvSpPr/>
          <p:nvPr/>
        </p:nvSpPr>
        <p:spPr>
          <a:xfrm>
            <a:off x="36061235" y="4840724"/>
            <a:ext cx="728290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sz="5400" kern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C:\Users\User\Downloads\IMG_27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88" y="683551"/>
            <a:ext cx="7481777" cy="634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700BD87-EFBF-1E45-95CC-7D11E45FD3C6}"/>
              </a:ext>
            </a:extLst>
          </p:cNvPr>
          <p:cNvSpPr txBox="1"/>
          <p:nvPr/>
        </p:nvSpPr>
        <p:spPr>
          <a:xfrm>
            <a:off x="22428518" y="23391911"/>
            <a:ext cx="9956482" cy="8463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ӨТЕУ </a:t>
            </a: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МЕРЗІМІ</a:t>
            </a:r>
            <a:endParaRPr lang="en-US" sz="5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1" dirty="0" err="1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Бастапқы</a:t>
            </a:r>
            <a:r>
              <a:rPr lang="ru-RU" sz="4000" b="1" i="1" dirty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 капитал </a:t>
            </a:r>
            <a:r>
              <a:rPr lang="ru-RU" sz="4000" b="1" i="1" dirty="0" smtClean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-"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Ғылым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қоры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 АҚ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Qazinnovations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инновацияларды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жөніндегі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ұлттық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агенттігі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АҚ</a:t>
            </a:r>
          </a:p>
          <a:p>
            <a:pPr marL="571500" indent="-571500">
              <a:buFontTx/>
              <a:buChar char="-"/>
            </a:pP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Республикалық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Халықаралық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зияткерлік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меншікті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қорғау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комитеті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әділет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министрлігі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71500" indent="-571500"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Ғылым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жоғары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министрлігі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71500" indent="-571500">
              <a:buFontTx/>
              <a:buChar char="-"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IT –</a:t>
            </a:r>
            <a:r>
              <a:rPr lang="kk-KZ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 техника және жасанды интеллект орталықтары;</a:t>
            </a:r>
          </a:p>
          <a:p>
            <a:pPr marL="571500" indent="-571500">
              <a:buFontTx/>
              <a:buChar char="-"/>
            </a:pPr>
            <a:r>
              <a:rPr lang="kk-KZ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Академик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AUYESHAN-</a:t>
            </a:r>
            <a:r>
              <a:rPr lang="kk-KZ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ның өнертабыс және ғылыми педагогикалық академиясы.  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1" dirty="0" err="1" smtClean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Күтілетін</a:t>
            </a:r>
            <a:r>
              <a:rPr lang="ru-RU" sz="4000" b="1" i="1" dirty="0" smtClean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сатылымдар</a:t>
            </a:r>
            <a:r>
              <a:rPr lang="ru-RU" sz="4000" b="1" i="1" dirty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4000" b="1" i="1" dirty="0" smtClean="0">
              <a:solidFill>
                <a:srgbClr val="3AB54A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батарейкалы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робомобильдер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- 5000$</a:t>
            </a:r>
            <a:r>
              <a:rPr lang="kk-KZ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айына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сату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1 000 000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дана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айына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кіріс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7000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$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жылдық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кіріс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84000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$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27D8916-13B4-6041-8CDE-4D830073F578}"/>
              </a:ext>
            </a:extLst>
          </p:cNvPr>
          <p:cNvSpPr txBox="1"/>
          <p:nvPr/>
        </p:nvSpPr>
        <p:spPr>
          <a:xfrm>
            <a:off x="6402671" y="14811258"/>
            <a:ext cx="4328745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kk-KZ" sz="36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Отандық нарықта алғашқы рет коммуналдық  электромобиль мен робомобиль ретінде минизауыттан шығару.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FA6E6AD-9368-CF4B-A7F0-71F7111DE73B}"/>
              </a:ext>
            </a:extLst>
          </p:cNvPr>
          <p:cNvSpPr txBox="1"/>
          <p:nvPr/>
        </p:nvSpPr>
        <p:spPr>
          <a:xfrm>
            <a:off x="1266816" y="9928692"/>
            <a:ext cx="39894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k-KZ" sz="36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Отандық </a:t>
            </a:r>
            <a:r>
              <a:rPr lang="kk-KZ" sz="36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6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өнім ретінде шығару.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7394815-209C-0C41-9A10-6A56CF2B7290}"/>
              </a:ext>
            </a:extLst>
          </p:cNvPr>
          <p:cNvSpPr txBox="1"/>
          <p:nvPr/>
        </p:nvSpPr>
        <p:spPr>
          <a:xfrm>
            <a:off x="832372" y="19633870"/>
            <a:ext cx="998204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k-KZ" sz="6000" b="1" dirty="0" smtClean="0">
                <a:solidFill>
                  <a:srgbClr val="037CCF"/>
                </a:solidFill>
                <a:latin typeface="Times New Roman" pitchFamily="18" charset="0"/>
                <a:cs typeface="Times New Roman" pitchFamily="18" charset="0"/>
              </a:rPr>
              <a:t>    ӨНІМ</a:t>
            </a:r>
            <a:endParaRPr lang="ru-RU" sz="6000" b="1" dirty="0" smtClean="0">
              <a:solidFill>
                <a:srgbClr val="037C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7394815-209C-0C41-9A10-6A56CF2B7290}"/>
              </a:ext>
            </a:extLst>
          </p:cNvPr>
          <p:cNvSpPr txBox="1"/>
          <p:nvPr/>
        </p:nvSpPr>
        <p:spPr>
          <a:xfrm>
            <a:off x="1050125" y="20968697"/>
            <a:ext cx="9788732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kk-KZ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🔹</a:t>
            </a:r>
            <a:r>
              <a:rPr lang="kk-KZ" sz="3600" b="1" dirty="0" smtClean="0">
                <a:solidFill>
                  <a:srgbClr val="037C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Қазақстанның </a:t>
            </a:r>
            <a:r>
              <a:rPr lang="kk-KZ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Отандық өнімі ретінде  көшедегі жапырақтарды. </a:t>
            </a:r>
            <a:r>
              <a:rPr lang="kk-KZ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kk-KZ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әне т.б. заттарды жинау.</a:t>
            </a:r>
          </a:p>
          <a:p>
            <a:pPr algn="just"/>
            <a:r>
              <a:rPr lang="kk-KZ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🔹 Экологиялық таза рабомобиль, өйткені күн батарейкасымен  қуаттандырады.</a:t>
            </a:r>
          </a:p>
          <a:p>
            <a:pPr algn="just"/>
            <a:r>
              <a:rPr lang="kk-KZ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🔹 </a:t>
            </a:r>
            <a:r>
              <a:rPr lang="kk-KZ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Жергілікті </a:t>
            </a:r>
            <a:r>
              <a:rPr lang="kk-KZ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өндіріс негізінде қол жетімді </a:t>
            </a:r>
            <a:r>
              <a:rPr lang="kk-KZ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баға.</a:t>
            </a:r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2CE3AFA-C4B9-0F49-8F5E-ADE9B425F62E}"/>
              </a:ext>
            </a:extLst>
          </p:cNvPr>
          <p:cNvSpPr txBox="1"/>
          <p:nvPr/>
        </p:nvSpPr>
        <p:spPr>
          <a:xfrm>
            <a:off x="11941577" y="9349146"/>
            <a:ext cx="6575023" cy="72635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Өткізу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нарығы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еліне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облыстарға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ауданға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қала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ауылға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қажетті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жапырақ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жинағыш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батарейкалы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робомобил</a:t>
            </a:r>
            <a:r>
              <a:rPr lang="kk-KZ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71500" indent="-571500">
              <a:buFontTx/>
              <a:buChar char="-"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“STARN –UP”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сенсорлар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жылдам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әрекет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ету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kk-KZ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Тиімді жұмыс: Бағдарламаланған маршуруттар бойынша жүріп жұмысты оңтайландыру. </a:t>
            </a:r>
            <a:endParaRPr lang="en-US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2CE3AFA-C4B9-0F49-8F5E-ADE9B425F62E}"/>
              </a:ext>
            </a:extLst>
          </p:cNvPr>
          <p:cNvSpPr txBox="1"/>
          <p:nvPr/>
        </p:nvSpPr>
        <p:spPr>
          <a:xfrm>
            <a:off x="24993600" y="9314414"/>
            <a:ext cx="7162801" cy="78175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Сату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арналары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Онлайн </a:t>
            </a:r>
            <a:r>
              <a:rPr lang="ru-RU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сату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Instagram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kk-KZ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Tik</a:t>
            </a: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Tok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Telegram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kk-KZ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Маркетплейстер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Kaspi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kk-KZ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Офлайн </a:t>
            </a:r>
            <a:r>
              <a:rPr lang="ru-RU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сату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Эко-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дүкендер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робомобиль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салондар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571500" indent="-571500">
              <a:buFontTx/>
              <a:buChar char="-"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Университет </a:t>
            </a:r>
            <a:r>
              <a:rPr lang="ru-RU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жәрмеңкелері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іс-шаралары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Әлемдік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дәрежедегі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“EXPO”</a:t>
            </a:r>
            <a:r>
              <a:rPr lang="kk-KZ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Шымкент университетіндегі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IT </a:t>
            </a:r>
            <a:r>
              <a:rPr lang="kk-KZ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 техника және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ҚР, ТМД және  жақын – алыс шет мемлекеттер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92CE3AFA-C4B9-0F49-8F5E-ADE9B425F62E}"/>
              </a:ext>
            </a:extLst>
          </p:cNvPr>
          <p:cNvSpPr txBox="1"/>
          <p:nvPr/>
        </p:nvSpPr>
        <p:spPr>
          <a:xfrm>
            <a:off x="18516601" y="9314414"/>
            <a:ext cx="6095999" cy="5047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ресурстар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Отандық мини цех жасау ( пластик өңдеу);</a:t>
            </a:r>
          </a:p>
          <a:p>
            <a:pPr marL="571500" indent="-571500">
              <a:buFontTx/>
              <a:buChar char="-"/>
            </a:pP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Отандық мини цехтарда робот бөлшектер жасау;</a:t>
            </a:r>
          </a:p>
          <a:p>
            <a:pPr marL="571500" indent="-571500">
              <a:buFontTx/>
              <a:buChar char="-"/>
            </a:pP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Ғалымдар мен өнертапқыш студенттер тобы</a:t>
            </a:r>
          </a:p>
          <a:p>
            <a:pPr marL="571500" indent="-571500">
              <a:buFontTx/>
              <a:buChar char="-"/>
            </a:pP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2CE3AFA-C4B9-0F49-8F5E-ADE9B425F62E}"/>
              </a:ext>
            </a:extLst>
          </p:cNvPr>
          <p:cNvSpPr txBox="1"/>
          <p:nvPr/>
        </p:nvSpPr>
        <p:spPr>
          <a:xfrm>
            <a:off x="18427700" y="14202485"/>
            <a:ext cx="6184900" cy="5047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шығындар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Шикізат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Микросхемалар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камералар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батарейкасы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сенсорлы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датчиктер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моторлар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ноутбук,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ұялы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телефон, 3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принтер, пластиктер т.б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$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10 000 </a:t>
            </a:r>
          </a:p>
          <a:p>
            <a:pPr marL="571500" indent="-571500">
              <a:buFontTx/>
              <a:buChar char="-"/>
            </a:pP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3078D7AB-0654-FE4E-9D24-558B76CC0E7D}"/>
              </a:ext>
            </a:extLst>
          </p:cNvPr>
          <p:cNvSpPr txBox="1"/>
          <p:nvPr/>
        </p:nvSpPr>
        <p:spPr>
          <a:xfrm>
            <a:off x="9787058" y="3337850"/>
            <a:ext cx="26274177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k-KZ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етекші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kk-K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Академик –ғалым , конструктор  « Нобель » медалінің лауреаты Бүкіт Әуесхан Қантөреұлы</a:t>
            </a:r>
          </a:p>
          <a:p>
            <a:pPr algn="just"/>
            <a:r>
              <a:rPr lang="kk-KZ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PHD </a:t>
            </a:r>
            <a:r>
              <a:rPr lang="kk-K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докторы, қауымдастырылған профессор Көбеева Загира Сапарбекқызы </a:t>
            </a:r>
            <a:endParaRPr lang="kk-KZ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Мақсаты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батарейкаларының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энергиясын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қолдану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 Электр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қуатын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қолдану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шығындарын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азайту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Қоршаған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ортаға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зиян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келтірмейтін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автоматтандырылған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роботтандырылған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сенсорлы,камералы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датчиктермен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жабдықтау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462668"/>
              </p:ext>
            </p:extLst>
          </p:nvPr>
        </p:nvGraphicFramePr>
        <p:xfrm>
          <a:off x="36061235" y="9736275"/>
          <a:ext cx="4019965" cy="522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" name="Acrobat Document" r:id="rId5" imgW="5667215" imgH="8019887" progId="AcroExch.Document.7">
                  <p:embed/>
                </p:oleObj>
              </mc:Choice>
              <mc:Fallback>
                <p:oleObj name="Acrobat Document" r:id="rId5" imgW="5667215" imgH="8019887" progId="AcroExch.Document.7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1235" y="9736275"/>
                        <a:ext cx="4019965" cy="5229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Image 0" descr="preencoded.png"/>
          <p:cNvPicPr>
            <a:picLocks noChangeAspect="1"/>
          </p:cNvPicPr>
          <p:nvPr/>
        </p:nvPicPr>
        <p:blipFill rotWithShape="1">
          <a:blip r:embed="rId7"/>
          <a:srcRect l="-218" t="30404"/>
          <a:stretch/>
        </p:blipFill>
        <p:spPr>
          <a:xfrm>
            <a:off x="34671000" y="25679400"/>
            <a:ext cx="7061349" cy="6441557"/>
          </a:xfrm>
          <a:prstGeom prst="rect">
            <a:avLst/>
          </a:prstGeom>
        </p:spPr>
      </p:pic>
      <p:pic>
        <p:nvPicPr>
          <p:cNvPr id="43" name="Image 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58" y="14579789"/>
            <a:ext cx="4590031" cy="4756648"/>
          </a:xfrm>
          <a:prstGeom prst="rect">
            <a:avLst/>
          </a:prstGeom>
        </p:spPr>
      </p:pic>
      <p:pic>
        <p:nvPicPr>
          <p:cNvPr id="44" name="Image 0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400" y="24846681"/>
            <a:ext cx="6868978" cy="7274277"/>
          </a:xfrm>
          <a:prstGeom prst="rect">
            <a:avLst/>
          </a:prstGeom>
        </p:spPr>
      </p:pic>
      <p:pic>
        <p:nvPicPr>
          <p:cNvPr id="46" name="Image 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7556" y="8215612"/>
            <a:ext cx="4153619" cy="5559252"/>
          </a:xfrm>
          <a:prstGeom prst="rect">
            <a:avLst/>
          </a:prstGeom>
        </p:spPr>
      </p:pic>
      <p:pic>
        <p:nvPicPr>
          <p:cNvPr id="47" name="Image 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0824" y="16612673"/>
            <a:ext cx="5243841" cy="6616731"/>
          </a:xfrm>
          <a:prstGeom prst="rect">
            <a:avLst/>
          </a:prstGeom>
        </p:spPr>
      </p:pic>
      <p:pic>
        <p:nvPicPr>
          <p:cNvPr id="48" name="Image 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17600" y="17602199"/>
            <a:ext cx="5257800" cy="5413813"/>
          </a:xfrm>
          <a:prstGeom prst="rect">
            <a:avLst/>
          </a:prstGeom>
        </p:spPr>
      </p:pic>
      <p:pic>
        <p:nvPicPr>
          <p:cNvPr id="50" name="Image 0" descr="preencoded.png"/>
          <p:cNvPicPr>
            <a:picLocks noChangeAspect="1"/>
          </p:cNvPicPr>
          <p:nvPr/>
        </p:nvPicPr>
        <p:blipFill rotWithShape="1">
          <a:blip r:embed="rId13"/>
          <a:srcRect t="46995" b="20350"/>
          <a:stretch/>
        </p:blipFill>
        <p:spPr>
          <a:xfrm>
            <a:off x="18973800" y="19336437"/>
            <a:ext cx="6019800" cy="3571252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047840"/>
              </p:ext>
            </p:extLst>
          </p:nvPr>
        </p:nvGraphicFramePr>
        <p:xfrm>
          <a:off x="33263238" y="15023474"/>
          <a:ext cx="3769962" cy="533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" name="Acrobat Document" r:id="rId14" imgW="5667215" imgH="8019887" progId="AcroExch.Document.7">
                  <p:embed/>
                </p:oleObj>
              </mc:Choice>
              <mc:Fallback>
                <p:oleObj name="Acrobat Document" r:id="rId14" imgW="5667215" imgH="801988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3263238" y="15023474"/>
                        <a:ext cx="3769962" cy="5334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557978"/>
              </p:ext>
            </p:extLst>
          </p:nvPr>
        </p:nvGraphicFramePr>
        <p:xfrm>
          <a:off x="39090600" y="14811259"/>
          <a:ext cx="4005639" cy="5485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" name="Acrobat Document" r:id="rId16" imgW="5667215" imgH="8019887" progId="AcroExch.Document.7">
                  <p:embed/>
                </p:oleObj>
              </mc:Choice>
              <mc:Fallback>
                <p:oleObj name="Acrobat Document" r:id="rId16" imgW="5667215" imgH="801988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9090600" y="14811259"/>
                        <a:ext cx="4005639" cy="5485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32" name="Picture 108" descr="C:\Users\248-03\Desktop\png-clipart-robotics-model-sheet-cartoon-robot-electronics-arduino (1)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23" b="89981" l="6667" r="94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0350" y="233307"/>
            <a:ext cx="6104675" cy="70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22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Research Post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DCD"/>
      </a:accent1>
      <a:accent2>
        <a:srgbClr val="CFE5FF"/>
      </a:accent2>
      <a:accent3>
        <a:srgbClr val="A5A5A5"/>
      </a:accent3>
      <a:accent4>
        <a:srgbClr val="7C52DC"/>
      </a:accent4>
      <a:accent5>
        <a:srgbClr val="4E98E6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Research Post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DCD"/>
      </a:accent1>
      <a:accent2>
        <a:srgbClr val="CFE5FF"/>
      </a:accent2>
      <a:accent3>
        <a:srgbClr val="A5A5A5"/>
      </a:accent3>
      <a:accent4>
        <a:srgbClr val="7C52DC"/>
      </a:accent4>
      <a:accent5>
        <a:srgbClr val="4E98E6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374</Words>
  <Application>Microsoft Office PowerPoint</Application>
  <PresentationFormat>Произвольный</PresentationFormat>
  <Paragraphs>66</Paragraphs>
  <Slides>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Arial</vt:lpstr>
      <vt:lpstr>Calibri</vt:lpstr>
      <vt:lpstr>Segoe UI</vt:lpstr>
      <vt:lpstr>Times New Roman</vt:lpstr>
      <vt:lpstr>1_Office Theme</vt:lpstr>
      <vt:lpstr>2_Office Theme</vt:lpstr>
      <vt:lpstr>Acrobat Document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2013-12-06T17:56:44Z</dcterms:created>
  <dcterms:modified xsi:type="dcterms:W3CDTF">2025-09-18T09:13:08Z</dcterms:modified>
</cp:coreProperties>
</file>