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  <p:sldMasterId id="2147483693" r:id="rId2"/>
  </p:sldMasterIdLst>
  <p:notesMasterIdLst>
    <p:notesMasterId r:id="rId5"/>
  </p:notesMasterIdLst>
  <p:handoutMasterIdLst>
    <p:handoutMasterId r:id="rId6"/>
  </p:handoutMasterIdLst>
  <p:sldIdLst>
    <p:sldId id="339" r:id="rId3"/>
    <p:sldId id="340" r:id="rId4"/>
  </p:sldIdLst>
  <p:sldSz cx="43891200" cy="32918400"/>
  <p:notesSz cx="6858000" cy="9144000"/>
  <p:defaultTextStyle>
    <a:defPPr>
      <a:defRPr lang="en-US"/>
    </a:defPPr>
    <a:lvl1pPr marL="0" algn="l" defTabSz="4915814" rtl="0" eaLnBrk="1" latinLnBrk="0" hangingPunct="1">
      <a:defRPr sz="9677" kern="1200">
        <a:solidFill>
          <a:schemeClr val="tx1"/>
        </a:solidFill>
        <a:latin typeface="+mn-lt"/>
        <a:ea typeface="+mn-ea"/>
        <a:cs typeface="+mn-cs"/>
      </a:defRPr>
    </a:lvl1pPr>
    <a:lvl2pPr marL="2457907" algn="l" defTabSz="4915814" rtl="0" eaLnBrk="1" latinLnBrk="0" hangingPunct="1">
      <a:defRPr sz="9677" kern="1200">
        <a:solidFill>
          <a:schemeClr val="tx1"/>
        </a:solidFill>
        <a:latin typeface="+mn-lt"/>
        <a:ea typeface="+mn-ea"/>
        <a:cs typeface="+mn-cs"/>
      </a:defRPr>
    </a:lvl2pPr>
    <a:lvl3pPr marL="4915814" algn="l" defTabSz="4915814" rtl="0" eaLnBrk="1" latinLnBrk="0" hangingPunct="1">
      <a:defRPr sz="9677" kern="1200">
        <a:solidFill>
          <a:schemeClr val="tx1"/>
        </a:solidFill>
        <a:latin typeface="+mn-lt"/>
        <a:ea typeface="+mn-ea"/>
        <a:cs typeface="+mn-cs"/>
      </a:defRPr>
    </a:lvl3pPr>
    <a:lvl4pPr marL="7373722" algn="l" defTabSz="4915814" rtl="0" eaLnBrk="1" latinLnBrk="0" hangingPunct="1">
      <a:defRPr sz="9677" kern="1200">
        <a:solidFill>
          <a:schemeClr val="tx1"/>
        </a:solidFill>
        <a:latin typeface="+mn-lt"/>
        <a:ea typeface="+mn-ea"/>
        <a:cs typeface="+mn-cs"/>
      </a:defRPr>
    </a:lvl4pPr>
    <a:lvl5pPr marL="9831629" algn="l" defTabSz="4915814" rtl="0" eaLnBrk="1" latinLnBrk="0" hangingPunct="1">
      <a:defRPr sz="9677" kern="1200">
        <a:solidFill>
          <a:schemeClr val="tx1"/>
        </a:solidFill>
        <a:latin typeface="+mn-lt"/>
        <a:ea typeface="+mn-ea"/>
        <a:cs typeface="+mn-cs"/>
      </a:defRPr>
    </a:lvl5pPr>
    <a:lvl6pPr marL="12289536" algn="l" defTabSz="4915814" rtl="0" eaLnBrk="1" latinLnBrk="0" hangingPunct="1">
      <a:defRPr sz="9677" kern="1200">
        <a:solidFill>
          <a:schemeClr val="tx1"/>
        </a:solidFill>
        <a:latin typeface="+mn-lt"/>
        <a:ea typeface="+mn-ea"/>
        <a:cs typeface="+mn-cs"/>
      </a:defRPr>
    </a:lvl6pPr>
    <a:lvl7pPr marL="14747443" algn="l" defTabSz="4915814" rtl="0" eaLnBrk="1" latinLnBrk="0" hangingPunct="1">
      <a:defRPr sz="9677" kern="1200">
        <a:solidFill>
          <a:schemeClr val="tx1"/>
        </a:solidFill>
        <a:latin typeface="+mn-lt"/>
        <a:ea typeface="+mn-ea"/>
        <a:cs typeface="+mn-cs"/>
      </a:defRPr>
    </a:lvl7pPr>
    <a:lvl8pPr marL="17205350" algn="l" defTabSz="4915814" rtl="0" eaLnBrk="1" latinLnBrk="0" hangingPunct="1">
      <a:defRPr sz="9677" kern="1200">
        <a:solidFill>
          <a:schemeClr val="tx1"/>
        </a:solidFill>
        <a:latin typeface="+mn-lt"/>
        <a:ea typeface="+mn-ea"/>
        <a:cs typeface="+mn-cs"/>
      </a:defRPr>
    </a:lvl8pPr>
    <a:lvl9pPr marL="19663258" algn="l" defTabSz="4915814" rtl="0" eaLnBrk="1" latinLnBrk="0" hangingPunct="1">
      <a:defRPr sz="96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54A"/>
    <a:srgbClr val="037CCF"/>
    <a:srgbClr val="00D040"/>
    <a:srgbClr val="6CA410"/>
    <a:srgbClr val="A3A3A3"/>
    <a:srgbClr val="FCB040"/>
    <a:srgbClr val="F5C247"/>
    <a:srgbClr val="B5D301"/>
    <a:srgbClr val="022A40"/>
    <a:srgbClr val="C41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138"/>
    <p:restoredTop sz="95164"/>
  </p:normalViewPr>
  <p:slideViewPr>
    <p:cSldViewPr>
      <p:cViewPr varScale="1">
        <p:scale>
          <a:sx n="16" d="100"/>
          <a:sy n="16" d="100"/>
        </p:scale>
        <p:origin x="522" y="5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4882F-92A0-4075-B594-E55F8EB87EA3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43A6E7-2FB4-4DCB-8F55-8C28502868FE}">
      <dgm:prSet phldrT="[Текст]" custT="1"/>
      <dgm:spPr/>
      <dgm:t>
        <a:bodyPr/>
        <a:lstStyle/>
        <a:p>
          <a:pPr rtl="0"/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Ұсақтау</a:t>
          </a:r>
          <a:endParaRPr lang="ru-RU" sz="1600" dirty="0"/>
        </a:p>
      </dgm:t>
    </dgm:pt>
    <dgm:pt modelId="{56D1DD71-003B-4C06-A530-BF951FB7FD51}" type="parTrans" cxnId="{AB6F6D98-B14C-4B2E-B417-ABE1EB17036C}">
      <dgm:prSet/>
      <dgm:spPr/>
      <dgm:t>
        <a:bodyPr/>
        <a:lstStyle/>
        <a:p>
          <a:endParaRPr lang="ru-RU"/>
        </a:p>
      </dgm:t>
    </dgm:pt>
    <dgm:pt modelId="{8679A835-5B8B-4208-9CF8-179C0DC8A3C9}" type="sibTrans" cxnId="{AB6F6D98-B14C-4B2E-B417-ABE1EB17036C}">
      <dgm:prSet/>
      <dgm:spPr/>
      <dgm:t>
        <a:bodyPr/>
        <a:lstStyle/>
        <a:p>
          <a:endParaRPr lang="ru-RU"/>
        </a:p>
      </dgm:t>
    </dgm:pt>
    <dgm:pt modelId="{D6D7D52A-AAC2-42A6-BDC4-C7FD8E6E12B7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Экстракция</a:t>
          </a:r>
          <a:endParaRPr lang="ru-RU" sz="1600" dirty="0"/>
        </a:p>
      </dgm:t>
    </dgm:pt>
    <dgm:pt modelId="{057966C6-F345-4FA0-B6AA-8D4413A898A3}" type="parTrans" cxnId="{22BDA855-16BA-4341-8FFF-2821AB79D165}">
      <dgm:prSet/>
      <dgm:spPr/>
      <dgm:t>
        <a:bodyPr/>
        <a:lstStyle/>
        <a:p>
          <a:endParaRPr lang="ru-RU"/>
        </a:p>
      </dgm:t>
    </dgm:pt>
    <dgm:pt modelId="{DB5F929F-8417-438C-B2C5-8D61E53CC80C}" type="sibTrans" cxnId="{22BDA855-16BA-4341-8FFF-2821AB79D165}">
      <dgm:prSet/>
      <dgm:spPr/>
      <dgm:t>
        <a:bodyPr/>
        <a:lstStyle/>
        <a:p>
          <a:endParaRPr lang="ru-RU"/>
        </a:p>
      </dgm:t>
    </dgm:pt>
    <dgm:pt modelId="{D638C196-C7F1-41CF-B8EB-FEBADFAE3593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Тазалау </a:t>
          </a:r>
          <a:endParaRPr lang="ru-RU" sz="1600" dirty="0"/>
        </a:p>
      </dgm:t>
    </dgm:pt>
    <dgm:pt modelId="{6912DF5A-BC3C-4928-83F0-A441007551FB}" type="parTrans" cxnId="{02F2481B-15D6-4369-A1D6-406B014E98DE}">
      <dgm:prSet/>
      <dgm:spPr/>
      <dgm:t>
        <a:bodyPr/>
        <a:lstStyle/>
        <a:p>
          <a:endParaRPr lang="ru-RU"/>
        </a:p>
      </dgm:t>
    </dgm:pt>
    <dgm:pt modelId="{5F10F404-6D6F-4E50-8E2A-139B53E10478}" type="sibTrans" cxnId="{02F2481B-15D6-4369-A1D6-406B014E98DE}">
      <dgm:prSet/>
      <dgm:spPr/>
      <dgm:t>
        <a:bodyPr/>
        <a:lstStyle/>
        <a:p>
          <a:endParaRPr lang="ru-RU"/>
        </a:p>
      </dgm:t>
    </dgm:pt>
    <dgm:pt modelId="{12B56F73-303B-44B6-BD0C-3A0838E00CDE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Сабын дайындау</a:t>
          </a:r>
          <a:r>
            <a:rPr lang="en-US" sz="1600" b="1" baseline="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dirty="0"/>
        </a:p>
      </dgm:t>
    </dgm:pt>
    <dgm:pt modelId="{C2634AC3-C75D-415D-9517-BACEC5BAA3FC}" type="parTrans" cxnId="{F37DF9DD-098D-4489-898C-C69819DE86C5}">
      <dgm:prSet/>
      <dgm:spPr/>
      <dgm:t>
        <a:bodyPr/>
        <a:lstStyle/>
        <a:p>
          <a:endParaRPr lang="ru-RU"/>
        </a:p>
      </dgm:t>
    </dgm:pt>
    <dgm:pt modelId="{73E8604A-38C5-404B-968A-72476321FAB8}" type="sibTrans" cxnId="{F37DF9DD-098D-4489-898C-C69819DE86C5}">
      <dgm:prSet/>
      <dgm:spPr/>
      <dgm:t>
        <a:bodyPr/>
        <a:lstStyle/>
        <a:p>
          <a:endParaRPr lang="ru-RU"/>
        </a:p>
      </dgm:t>
    </dgm:pt>
    <dgm:pt modelId="{DC9A94F0-4EE7-4CD0-836D-ECD06F484340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Қайнату</a:t>
          </a:r>
          <a:endParaRPr lang="ru-RU" sz="1600" dirty="0"/>
        </a:p>
      </dgm:t>
    </dgm:pt>
    <dgm:pt modelId="{E932D1C9-D706-47C4-9D3D-7943B10B0951}" type="parTrans" cxnId="{2BC13C4D-39DF-41F9-AA20-90265EEA7341}">
      <dgm:prSet/>
      <dgm:spPr/>
      <dgm:t>
        <a:bodyPr/>
        <a:lstStyle/>
        <a:p>
          <a:endParaRPr lang="ru-RU"/>
        </a:p>
      </dgm:t>
    </dgm:pt>
    <dgm:pt modelId="{ECCF14F7-80F0-4281-A664-B17AD8091EE9}" type="sibTrans" cxnId="{2BC13C4D-39DF-41F9-AA20-90265EEA7341}">
      <dgm:prSet/>
      <dgm:spPr/>
      <dgm:t>
        <a:bodyPr/>
        <a:lstStyle/>
        <a:p>
          <a:endParaRPr lang="ru-RU"/>
        </a:p>
      </dgm:t>
    </dgm:pt>
    <dgm:pt modelId="{D994C16F-1EE4-490E-A7D7-BB9C83D222CF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Ингредиенттермен араластыру</a:t>
          </a:r>
          <a:endParaRPr lang="ru-RU" sz="1600" dirty="0"/>
        </a:p>
      </dgm:t>
    </dgm:pt>
    <dgm:pt modelId="{7C5417F6-4B51-47FE-BBFF-8F6895C3DF00}" type="parTrans" cxnId="{14798A24-045E-4CE8-92C2-909CD4B92430}">
      <dgm:prSet/>
      <dgm:spPr/>
      <dgm:t>
        <a:bodyPr/>
        <a:lstStyle/>
        <a:p>
          <a:endParaRPr lang="ru-RU"/>
        </a:p>
      </dgm:t>
    </dgm:pt>
    <dgm:pt modelId="{79F9840F-2ED0-430D-80F1-DF61E83A33BC}" type="sibTrans" cxnId="{14798A24-045E-4CE8-92C2-909CD4B92430}">
      <dgm:prSet/>
      <dgm:spPr/>
      <dgm:t>
        <a:bodyPr/>
        <a:lstStyle/>
        <a:p>
          <a:endParaRPr lang="ru-RU"/>
        </a:p>
      </dgm:t>
    </dgm:pt>
    <dgm:pt modelId="{149BD72F-6C84-4803-9B37-7FBCF55429CC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Өсімдік сығындысының қажетті мөлшелерін дайындау</a:t>
          </a:r>
          <a:endParaRPr lang="ru-RU" sz="1600" dirty="0"/>
        </a:p>
      </dgm:t>
    </dgm:pt>
    <dgm:pt modelId="{0232E3F8-840C-44D1-B5E7-67AB38A52F21}" type="parTrans" cxnId="{7502DFA6-D5C7-4F0F-9980-7EB8EE786C06}">
      <dgm:prSet/>
      <dgm:spPr/>
      <dgm:t>
        <a:bodyPr/>
        <a:lstStyle/>
        <a:p>
          <a:endParaRPr lang="ru-RU"/>
        </a:p>
      </dgm:t>
    </dgm:pt>
    <dgm:pt modelId="{759CCF1F-70D5-4A91-ABE9-4A16F33FC612}" type="sibTrans" cxnId="{7502DFA6-D5C7-4F0F-9980-7EB8EE786C06}">
      <dgm:prSet/>
      <dgm:spPr/>
      <dgm:t>
        <a:bodyPr/>
        <a:lstStyle/>
        <a:p>
          <a:endParaRPr lang="ru-RU"/>
        </a:p>
      </dgm:t>
    </dgm:pt>
    <dgm:pt modelId="{B7D3DFB5-506C-47DE-A051-354524ADF4CE}">
      <dgm:prSet phldrT="[Текст]" custT="1"/>
      <dgm:spPr/>
      <dgm:t>
        <a:bodyPr/>
        <a:lstStyle/>
        <a:p>
          <a:pPr rtl="0"/>
          <a:r>
            <a:rPr lang="kk-KZ" sz="1600" b="1" baseline="0" smtClean="0">
              <a:latin typeface="Times New Roman" pitchFamily="18" charset="0"/>
              <a:cs typeface="Times New Roman" pitchFamily="18" charset="0"/>
            </a:rPr>
            <a:t>Қалыптау</a:t>
          </a:r>
          <a:endParaRPr lang="ru-RU" sz="1600" dirty="0"/>
        </a:p>
      </dgm:t>
    </dgm:pt>
    <dgm:pt modelId="{861DE9F7-495D-4464-B09C-B987C8F0EB72}" type="parTrans" cxnId="{CF7EFBD2-9DED-4FBA-B453-F790DB005BBD}">
      <dgm:prSet/>
      <dgm:spPr/>
      <dgm:t>
        <a:bodyPr/>
        <a:lstStyle/>
        <a:p>
          <a:endParaRPr lang="ru-RU"/>
        </a:p>
      </dgm:t>
    </dgm:pt>
    <dgm:pt modelId="{18BF4F0D-55DA-4C21-940D-77B275B667CD}" type="sibTrans" cxnId="{CF7EFBD2-9DED-4FBA-B453-F790DB005BBD}">
      <dgm:prSet/>
      <dgm:spPr/>
      <dgm:t>
        <a:bodyPr/>
        <a:lstStyle/>
        <a:p>
          <a:endParaRPr lang="ru-RU"/>
        </a:p>
      </dgm:t>
    </dgm:pt>
    <dgm:pt modelId="{53F62BE8-8401-4B7A-AC3E-D7411C9210E8}">
      <dgm:prSet phldrT="[Текст]" custT="1"/>
      <dgm:spPr/>
      <dgm:t>
        <a:bodyPr/>
        <a:lstStyle/>
        <a:p>
          <a:pPr rtl="0"/>
          <a:r>
            <a:rPr lang="kk-KZ" sz="1600" b="1" baseline="0" dirty="0" smtClean="0">
              <a:latin typeface="Times New Roman" pitchFamily="18" charset="0"/>
              <a:cs typeface="Times New Roman" pitchFamily="18" charset="0"/>
            </a:rPr>
            <a:t>Кептіру</a:t>
          </a:r>
          <a:endParaRPr lang="ru-RU" sz="1600" dirty="0"/>
        </a:p>
      </dgm:t>
    </dgm:pt>
    <dgm:pt modelId="{9E071D71-D96F-422E-BDCB-EB1D37EA391B}" type="parTrans" cxnId="{248B17C3-87AB-4299-8974-397C641D079D}">
      <dgm:prSet/>
      <dgm:spPr/>
      <dgm:t>
        <a:bodyPr/>
        <a:lstStyle/>
        <a:p>
          <a:endParaRPr lang="ru-RU"/>
        </a:p>
      </dgm:t>
    </dgm:pt>
    <dgm:pt modelId="{E5A0FC85-A70E-46E2-9802-C6A93C1E863A}" type="sibTrans" cxnId="{248B17C3-87AB-4299-8974-397C641D079D}">
      <dgm:prSet/>
      <dgm:spPr/>
      <dgm:t>
        <a:bodyPr/>
        <a:lstStyle/>
        <a:p>
          <a:endParaRPr lang="ru-RU"/>
        </a:p>
      </dgm:t>
    </dgm:pt>
    <dgm:pt modelId="{1A844C1F-EFB4-4DD9-BD5D-057A1D4FF999}">
      <dgm:prSet custT="1"/>
      <dgm:spPr/>
      <dgm:t>
        <a:bodyPr/>
        <a:lstStyle/>
        <a:p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Орау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таңбалау</a:t>
          </a:r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45800F25-50EA-460B-862C-AAEF72065E27}" type="parTrans" cxnId="{0BBF039A-5368-43BA-BF70-7A9150E9BC26}">
      <dgm:prSet/>
      <dgm:spPr/>
      <dgm:t>
        <a:bodyPr/>
        <a:lstStyle/>
        <a:p>
          <a:endParaRPr lang="ru-RU"/>
        </a:p>
      </dgm:t>
    </dgm:pt>
    <dgm:pt modelId="{01215446-03C5-4FF8-8E65-4179E9851CE8}" type="sibTrans" cxnId="{0BBF039A-5368-43BA-BF70-7A9150E9BC26}">
      <dgm:prSet/>
      <dgm:spPr/>
      <dgm:t>
        <a:bodyPr/>
        <a:lstStyle/>
        <a:p>
          <a:endParaRPr lang="ru-RU"/>
        </a:p>
      </dgm:t>
    </dgm:pt>
    <dgm:pt modelId="{A36EBBF7-1DB9-458E-92FD-572096D9DF3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Технология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өсімдік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шикізатын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дайындауды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қамтиды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dirty="0"/>
        </a:p>
      </dgm:t>
    </dgm:pt>
    <dgm:pt modelId="{11815721-BB0A-4E81-86E7-3F3BC4E85A46}" type="sibTrans" cxnId="{5A7E06D9-5921-4B65-9E9C-9A3E07162F37}">
      <dgm:prSet/>
      <dgm:spPr/>
      <dgm:t>
        <a:bodyPr/>
        <a:lstStyle/>
        <a:p>
          <a:endParaRPr lang="ru-RU"/>
        </a:p>
      </dgm:t>
    </dgm:pt>
    <dgm:pt modelId="{1ED36E63-0284-466F-84B1-048672AF605C}" type="parTrans" cxnId="{5A7E06D9-5921-4B65-9E9C-9A3E07162F37}">
      <dgm:prSet/>
      <dgm:spPr/>
      <dgm:t>
        <a:bodyPr/>
        <a:lstStyle/>
        <a:p>
          <a:endParaRPr lang="ru-RU"/>
        </a:p>
      </dgm:t>
    </dgm:pt>
    <dgm:pt modelId="{C4989ECE-D68D-49DF-B1F6-C37514029101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Ұнтақтау</a:t>
          </a:r>
          <a:r>
            <a:rPr lang="kk-KZ" sz="1600" b="1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/>
        </a:p>
      </dgm:t>
    </dgm:pt>
    <dgm:pt modelId="{BC5E9244-ED5C-45E6-A2B9-636A01E854C0}" type="sibTrans" cxnId="{6B8B77A5-6A13-4902-BBEF-CE40C4082BD0}">
      <dgm:prSet/>
      <dgm:spPr/>
      <dgm:t>
        <a:bodyPr/>
        <a:lstStyle/>
        <a:p>
          <a:endParaRPr lang="ru-RU"/>
        </a:p>
      </dgm:t>
    </dgm:pt>
    <dgm:pt modelId="{776ED57E-B36C-4851-83D6-630ACE214637}" type="parTrans" cxnId="{6B8B77A5-6A13-4902-BBEF-CE40C4082BD0}">
      <dgm:prSet/>
      <dgm:spPr/>
      <dgm:t>
        <a:bodyPr/>
        <a:lstStyle/>
        <a:p>
          <a:endParaRPr lang="ru-RU"/>
        </a:p>
      </dgm:t>
    </dgm:pt>
    <dgm:pt modelId="{8C32B607-257D-486B-9FEC-59307DD8EC79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Құрамында</a:t>
          </a:r>
          <a:r>
            <a:rPr lang="kk-KZ" sz="1600" b="1" baseline="0" dirty="0" smtClean="0">
              <a:latin typeface="Times New Roman" pitchFamily="18" charset="0"/>
              <a:cs typeface="Times New Roman" pitchFamily="18" charset="0"/>
            </a:rPr>
            <a:t> тұз бар шикізатты дайындау</a:t>
          </a:r>
          <a:r>
            <a:rPr lang="en-US" sz="1600" b="1" baseline="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dirty="0"/>
        </a:p>
      </dgm:t>
    </dgm:pt>
    <dgm:pt modelId="{76C580AA-CF20-45D0-B192-BBA9E60C7BBF}" type="sibTrans" cxnId="{14F2B62F-5668-41D4-A833-065DA7DEB4B3}">
      <dgm:prSet/>
      <dgm:spPr/>
      <dgm:t>
        <a:bodyPr/>
        <a:lstStyle/>
        <a:p>
          <a:endParaRPr lang="ru-RU"/>
        </a:p>
      </dgm:t>
    </dgm:pt>
    <dgm:pt modelId="{AB06EE88-A79D-4955-8500-5D6204BAA607}" type="parTrans" cxnId="{14F2B62F-5668-41D4-A833-065DA7DEB4B3}">
      <dgm:prSet/>
      <dgm:spPr/>
      <dgm:t>
        <a:bodyPr/>
        <a:lstStyle/>
        <a:p>
          <a:endParaRPr lang="ru-RU"/>
        </a:p>
      </dgm:t>
    </dgm:pt>
    <dgm:pt modelId="{FA7E94D9-A0F3-4B4A-A958-FBD85FF99CDF}" type="pres">
      <dgm:prSet presAssocID="{E914882F-92A0-4075-B594-E55F8EB87E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4CDBB7-59CC-475A-A185-C41AC030EECF}" type="pres">
      <dgm:prSet presAssocID="{A36EBBF7-1DB9-458E-92FD-572096D9DF3E}" presName="root" presStyleCnt="0"/>
      <dgm:spPr/>
    </dgm:pt>
    <dgm:pt modelId="{2868F90E-1AAB-404F-97AC-84E5C9DDF62D}" type="pres">
      <dgm:prSet presAssocID="{A36EBBF7-1DB9-458E-92FD-572096D9DF3E}" presName="rootComposite" presStyleCnt="0"/>
      <dgm:spPr/>
    </dgm:pt>
    <dgm:pt modelId="{498F200E-17FB-416C-945D-68483F03821B}" type="pres">
      <dgm:prSet presAssocID="{A36EBBF7-1DB9-458E-92FD-572096D9DF3E}" presName="rootText" presStyleLbl="node1" presStyleIdx="0" presStyleCnt="4"/>
      <dgm:spPr/>
      <dgm:t>
        <a:bodyPr/>
        <a:lstStyle/>
        <a:p>
          <a:endParaRPr lang="ru-RU"/>
        </a:p>
      </dgm:t>
    </dgm:pt>
    <dgm:pt modelId="{1AD013B8-EDC1-4F4C-8C49-1C2DB952CFDA}" type="pres">
      <dgm:prSet presAssocID="{A36EBBF7-1DB9-458E-92FD-572096D9DF3E}" presName="rootConnector" presStyleLbl="node1" presStyleIdx="0" presStyleCnt="4"/>
      <dgm:spPr/>
      <dgm:t>
        <a:bodyPr/>
        <a:lstStyle/>
        <a:p>
          <a:endParaRPr lang="ru-RU"/>
        </a:p>
      </dgm:t>
    </dgm:pt>
    <dgm:pt modelId="{F09C9FCD-6CEB-4BFE-A66D-7BEDC4EC548D}" type="pres">
      <dgm:prSet presAssocID="{A36EBBF7-1DB9-458E-92FD-572096D9DF3E}" presName="childShape" presStyleCnt="0"/>
      <dgm:spPr/>
    </dgm:pt>
    <dgm:pt modelId="{DFB704B0-307F-4520-A944-4C5305F73A5D}" type="pres">
      <dgm:prSet presAssocID="{56D1DD71-003B-4C06-A530-BF951FB7FD51}" presName="Name13" presStyleLbl="parChTrans1D2" presStyleIdx="0" presStyleCnt="9"/>
      <dgm:spPr/>
      <dgm:t>
        <a:bodyPr/>
        <a:lstStyle/>
        <a:p>
          <a:endParaRPr lang="ru-RU"/>
        </a:p>
      </dgm:t>
    </dgm:pt>
    <dgm:pt modelId="{7F482092-786E-45BF-84CA-4F5BA32322C8}" type="pres">
      <dgm:prSet presAssocID="{6D43A6E7-2FB4-4DCB-8F55-8C28502868FE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B884B-7A85-4058-9195-445D7367433C}" type="pres">
      <dgm:prSet presAssocID="{057966C6-F345-4FA0-B6AA-8D4413A898A3}" presName="Name13" presStyleLbl="parChTrans1D2" presStyleIdx="1" presStyleCnt="9"/>
      <dgm:spPr/>
      <dgm:t>
        <a:bodyPr/>
        <a:lstStyle/>
        <a:p>
          <a:endParaRPr lang="ru-RU"/>
        </a:p>
      </dgm:t>
    </dgm:pt>
    <dgm:pt modelId="{C46039C0-3426-4D6B-9587-1C9F4A477996}" type="pres">
      <dgm:prSet presAssocID="{D6D7D52A-AAC2-42A6-BDC4-C7FD8E6E12B7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D49F5-D9E1-4DF0-B25E-E71878169330}" type="pres">
      <dgm:prSet presAssocID="{0232E3F8-840C-44D1-B5E7-67AB38A52F21}" presName="Name13" presStyleLbl="parChTrans1D2" presStyleIdx="2" presStyleCnt="9"/>
      <dgm:spPr/>
      <dgm:t>
        <a:bodyPr/>
        <a:lstStyle/>
        <a:p>
          <a:endParaRPr lang="ru-RU"/>
        </a:p>
      </dgm:t>
    </dgm:pt>
    <dgm:pt modelId="{9C7DF5FD-B52C-47BF-9B0E-11D0CC16D4CE}" type="pres">
      <dgm:prSet presAssocID="{149BD72F-6C84-4803-9B37-7FBCF55429CC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50CA3-C597-4416-B320-B3EE7803AE95}" type="pres">
      <dgm:prSet presAssocID="{8C32B607-257D-486B-9FEC-59307DD8EC79}" presName="root" presStyleCnt="0"/>
      <dgm:spPr/>
    </dgm:pt>
    <dgm:pt modelId="{2C864AD7-8164-4737-AC0F-19432A894344}" type="pres">
      <dgm:prSet presAssocID="{8C32B607-257D-486B-9FEC-59307DD8EC79}" presName="rootComposite" presStyleCnt="0"/>
      <dgm:spPr/>
    </dgm:pt>
    <dgm:pt modelId="{60ED1CAA-FA57-4A03-8182-E4D7C1C3CE81}" type="pres">
      <dgm:prSet presAssocID="{8C32B607-257D-486B-9FEC-59307DD8EC79}" presName="rootText" presStyleLbl="node1" presStyleIdx="1" presStyleCnt="4"/>
      <dgm:spPr/>
      <dgm:t>
        <a:bodyPr/>
        <a:lstStyle/>
        <a:p>
          <a:endParaRPr lang="ru-RU"/>
        </a:p>
      </dgm:t>
    </dgm:pt>
    <dgm:pt modelId="{80B013E5-E3FE-44CF-90F4-3A851701FE40}" type="pres">
      <dgm:prSet presAssocID="{8C32B607-257D-486B-9FEC-59307DD8EC79}" presName="rootConnector" presStyleLbl="node1" presStyleIdx="1" presStyleCnt="4"/>
      <dgm:spPr/>
      <dgm:t>
        <a:bodyPr/>
        <a:lstStyle/>
        <a:p>
          <a:endParaRPr lang="ru-RU"/>
        </a:p>
      </dgm:t>
    </dgm:pt>
    <dgm:pt modelId="{0FF9E865-26F9-4151-9F9B-F3DB57B94BD3}" type="pres">
      <dgm:prSet presAssocID="{8C32B607-257D-486B-9FEC-59307DD8EC79}" presName="childShape" presStyleCnt="0"/>
      <dgm:spPr/>
    </dgm:pt>
    <dgm:pt modelId="{8CA0C355-1BAB-43A3-9CD1-016E1ECEFD1D}" type="pres">
      <dgm:prSet presAssocID="{776ED57E-B36C-4851-83D6-630ACE214637}" presName="Name13" presStyleLbl="parChTrans1D2" presStyleIdx="3" presStyleCnt="9"/>
      <dgm:spPr/>
      <dgm:t>
        <a:bodyPr/>
        <a:lstStyle/>
        <a:p>
          <a:endParaRPr lang="ru-RU"/>
        </a:p>
      </dgm:t>
    </dgm:pt>
    <dgm:pt modelId="{BEE2B84C-1661-4FC0-AF42-A92BA6550C82}" type="pres">
      <dgm:prSet presAssocID="{C4989ECE-D68D-49DF-B1F6-C37514029101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6019C-4DA1-42B6-ACAC-0DED425810F5}" type="pres">
      <dgm:prSet presAssocID="{6912DF5A-BC3C-4928-83F0-A441007551FB}" presName="Name13" presStyleLbl="parChTrans1D2" presStyleIdx="4" presStyleCnt="9"/>
      <dgm:spPr/>
      <dgm:t>
        <a:bodyPr/>
        <a:lstStyle/>
        <a:p>
          <a:endParaRPr lang="ru-RU"/>
        </a:p>
      </dgm:t>
    </dgm:pt>
    <dgm:pt modelId="{D4D6C788-1AAC-4DE9-91BA-F71C56E9ED1A}" type="pres">
      <dgm:prSet presAssocID="{D638C196-C7F1-41CF-B8EB-FEBADFAE3593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F58D3-C48A-4775-BAF5-78D31C3DB0F9}" type="pres">
      <dgm:prSet presAssocID="{12B56F73-303B-44B6-BD0C-3A0838E00CDE}" presName="root" presStyleCnt="0"/>
      <dgm:spPr/>
    </dgm:pt>
    <dgm:pt modelId="{46F433CC-71D5-40BE-B910-E15C13566D47}" type="pres">
      <dgm:prSet presAssocID="{12B56F73-303B-44B6-BD0C-3A0838E00CDE}" presName="rootComposite" presStyleCnt="0"/>
      <dgm:spPr/>
    </dgm:pt>
    <dgm:pt modelId="{C8A45653-79B2-4371-95D5-B729CCE8ECBA}" type="pres">
      <dgm:prSet presAssocID="{12B56F73-303B-44B6-BD0C-3A0838E00CDE}" presName="rootText" presStyleLbl="node1" presStyleIdx="2" presStyleCnt="4"/>
      <dgm:spPr/>
      <dgm:t>
        <a:bodyPr/>
        <a:lstStyle/>
        <a:p>
          <a:endParaRPr lang="ru-RU"/>
        </a:p>
      </dgm:t>
    </dgm:pt>
    <dgm:pt modelId="{2A53746A-19A5-4038-AB3B-8EE339A2203C}" type="pres">
      <dgm:prSet presAssocID="{12B56F73-303B-44B6-BD0C-3A0838E00CDE}" presName="rootConnector" presStyleLbl="node1" presStyleIdx="2" presStyleCnt="4"/>
      <dgm:spPr/>
      <dgm:t>
        <a:bodyPr/>
        <a:lstStyle/>
        <a:p>
          <a:endParaRPr lang="ru-RU"/>
        </a:p>
      </dgm:t>
    </dgm:pt>
    <dgm:pt modelId="{90BB02E5-F463-4D72-A65A-E92B8EA675A0}" type="pres">
      <dgm:prSet presAssocID="{12B56F73-303B-44B6-BD0C-3A0838E00CDE}" presName="childShape" presStyleCnt="0"/>
      <dgm:spPr/>
    </dgm:pt>
    <dgm:pt modelId="{B05C8B61-BD2A-4F22-BC29-48641AA46801}" type="pres">
      <dgm:prSet presAssocID="{E932D1C9-D706-47C4-9D3D-7943B10B0951}" presName="Name13" presStyleLbl="parChTrans1D2" presStyleIdx="5" presStyleCnt="9"/>
      <dgm:spPr/>
      <dgm:t>
        <a:bodyPr/>
        <a:lstStyle/>
        <a:p>
          <a:endParaRPr lang="ru-RU"/>
        </a:p>
      </dgm:t>
    </dgm:pt>
    <dgm:pt modelId="{318BBDE9-48E8-4A38-BEE8-A506CEF3700F}" type="pres">
      <dgm:prSet presAssocID="{DC9A94F0-4EE7-4CD0-836D-ECD06F484340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AC645-F381-4549-A5B2-FDC4A2048999}" type="pres">
      <dgm:prSet presAssocID="{7C5417F6-4B51-47FE-BBFF-8F6895C3DF00}" presName="Name13" presStyleLbl="parChTrans1D2" presStyleIdx="6" presStyleCnt="9"/>
      <dgm:spPr/>
      <dgm:t>
        <a:bodyPr/>
        <a:lstStyle/>
        <a:p>
          <a:endParaRPr lang="ru-RU"/>
        </a:p>
      </dgm:t>
    </dgm:pt>
    <dgm:pt modelId="{2CA5DEDD-A44B-499A-A87E-6AAAD45FFA5F}" type="pres">
      <dgm:prSet presAssocID="{D994C16F-1EE4-490E-A7D7-BB9C83D222CF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84206-5DDC-4EE8-9585-9D09DB140158}" type="pres">
      <dgm:prSet presAssocID="{861DE9F7-495D-4464-B09C-B987C8F0EB72}" presName="Name13" presStyleLbl="parChTrans1D2" presStyleIdx="7" presStyleCnt="9"/>
      <dgm:spPr/>
      <dgm:t>
        <a:bodyPr/>
        <a:lstStyle/>
        <a:p>
          <a:endParaRPr lang="ru-RU"/>
        </a:p>
      </dgm:t>
    </dgm:pt>
    <dgm:pt modelId="{B3E7AF2D-40F6-426D-91FD-428BA4BC1B84}" type="pres">
      <dgm:prSet presAssocID="{B7D3DFB5-506C-47DE-A051-354524ADF4CE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1F9AE-C829-417D-9362-BBC988A7A408}" type="pres">
      <dgm:prSet presAssocID="{9E071D71-D96F-422E-BDCB-EB1D37EA391B}" presName="Name13" presStyleLbl="parChTrans1D2" presStyleIdx="8" presStyleCnt="9"/>
      <dgm:spPr/>
      <dgm:t>
        <a:bodyPr/>
        <a:lstStyle/>
        <a:p>
          <a:endParaRPr lang="ru-RU"/>
        </a:p>
      </dgm:t>
    </dgm:pt>
    <dgm:pt modelId="{A8A53D05-B009-4F26-9398-0468F559F4E4}" type="pres">
      <dgm:prSet presAssocID="{53F62BE8-8401-4B7A-AC3E-D7411C9210E8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C50E0-6F36-479E-9224-91FDFCC1A02E}" type="pres">
      <dgm:prSet presAssocID="{1A844C1F-EFB4-4DD9-BD5D-057A1D4FF999}" presName="root" presStyleCnt="0"/>
      <dgm:spPr/>
    </dgm:pt>
    <dgm:pt modelId="{4E3262F2-C92D-43B1-815C-DB314DB9D4B4}" type="pres">
      <dgm:prSet presAssocID="{1A844C1F-EFB4-4DD9-BD5D-057A1D4FF999}" presName="rootComposite" presStyleCnt="0"/>
      <dgm:spPr/>
    </dgm:pt>
    <dgm:pt modelId="{90AAC8A1-D1A0-4A7B-8A6C-DACF583FF2DB}" type="pres">
      <dgm:prSet presAssocID="{1A844C1F-EFB4-4DD9-BD5D-057A1D4FF999}" presName="rootText" presStyleLbl="node1" presStyleIdx="3" presStyleCnt="4" custLinFactNeighborX="4805" custLinFactNeighborY="39"/>
      <dgm:spPr/>
      <dgm:t>
        <a:bodyPr/>
        <a:lstStyle/>
        <a:p>
          <a:endParaRPr lang="ru-RU"/>
        </a:p>
      </dgm:t>
    </dgm:pt>
    <dgm:pt modelId="{2EE1B03A-1963-4A5B-B7B7-02F481EF47C3}" type="pres">
      <dgm:prSet presAssocID="{1A844C1F-EFB4-4DD9-BD5D-057A1D4FF999}" presName="rootConnector" presStyleLbl="node1" presStyleIdx="3" presStyleCnt="4"/>
      <dgm:spPr/>
      <dgm:t>
        <a:bodyPr/>
        <a:lstStyle/>
        <a:p>
          <a:endParaRPr lang="ru-RU"/>
        </a:p>
      </dgm:t>
    </dgm:pt>
    <dgm:pt modelId="{A3A8F656-53FC-4287-A351-8B8969B7C94D}" type="pres">
      <dgm:prSet presAssocID="{1A844C1F-EFB4-4DD9-BD5D-057A1D4FF999}" presName="childShape" presStyleCnt="0"/>
      <dgm:spPr/>
    </dgm:pt>
  </dgm:ptLst>
  <dgm:cxnLst>
    <dgm:cxn modelId="{6681E57C-BC98-474B-B4DF-74CAEFD742C6}" type="presOf" srcId="{0232E3F8-840C-44D1-B5E7-67AB38A52F21}" destId="{EC4D49F5-D9E1-4DF0-B25E-E71878169330}" srcOrd="0" destOrd="0" presId="urn:microsoft.com/office/officeart/2005/8/layout/hierarchy3"/>
    <dgm:cxn modelId="{5F277D0A-8B39-4B56-9CA9-3374A2C0AC44}" type="presOf" srcId="{861DE9F7-495D-4464-B09C-B987C8F0EB72}" destId="{C7B84206-5DDC-4EE8-9585-9D09DB140158}" srcOrd="0" destOrd="0" presId="urn:microsoft.com/office/officeart/2005/8/layout/hierarchy3"/>
    <dgm:cxn modelId="{4330429D-9402-4AF2-AD9B-53E6F82A813B}" type="presOf" srcId="{E932D1C9-D706-47C4-9D3D-7943B10B0951}" destId="{B05C8B61-BD2A-4F22-BC29-48641AA46801}" srcOrd="0" destOrd="0" presId="urn:microsoft.com/office/officeart/2005/8/layout/hierarchy3"/>
    <dgm:cxn modelId="{FA336691-9782-4A06-B483-64E1DEF82B75}" type="presOf" srcId="{DC9A94F0-4EE7-4CD0-836D-ECD06F484340}" destId="{318BBDE9-48E8-4A38-BEE8-A506CEF3700F}" srcOrd="0" destOrd="0" presId="urn:microsoft.com/office/officeart/2005/8/layout/hierarchy3"/>
    <dgm:cxn modelId="{6CD0D1BB-6FD3-4EFD-862A-A412ACAD9EB8}" type="presOf" srcId="{A36EBBF7-1DB9-458E-92FD-572096D9DF3E}" destId="{1AD013B8-EDC1-4F4C-8C49-1C2DB952CFDA}" srcOrd="1" destOrd="0" presId="urn:microsoft.com/office/officeart/2005/8/layout/hierarchy3"/>
    <dgm:cxn modelId="{2BC13C4D-39DF-41F9-AA20-90265EEA7341}" srcId="{12B56F73-303B-44B6-BD0C-3A0838E00CDE}" destId="{DC9A94F0-4EE7-4CD0-836D-ECD06F484340}" srcOrd="0" destOrd="0" parTransId="{E932D1C9-D706-47C4-9D3D-7943B10B0951}" sibTransId="{ECCF14F7-80F0-4281-A664-B17AD8091EE9}"/>
    <dgm:cxn modelId="{B672ACCD-466C-4512-98EB-3636EBE0281D}" type="presOf" srcId="{C4989ECE-D68D-49DF-B1F6-C37514029101}" destId="{BEE2B84C-1661-4FC0-AF42-A92BA6550C82}" srcOrd="0" destOrd="0" presId="urn:microsoft.com/office/officeart/2005/8/layout/hierarchy3"/>
    <dgm:cxn modelId="{CF7EFBD2-9DED-4FBA-B453-F790DB005BBD}" srcId="{12B56F73-303B-44B6-BD0C-3A0838E00CDE}" destId="{B7D3DFB5-506C-47DE-A051-354524ADF4CE}" srcOrd="2" destOrd="0" parTransId="{861DE9F7-495D-4464-B09C-B987C8F0EB72}" sibTransId="{18BF4F0D-55DA-4C21-940D-77B275B667CD}"/>
    <dgm:cxn modelId="{846EA302-A87F-45CC-8028-FD97ADACB7F5}" type="presOf" srcId="{E914882F-92A0-4075-B594-E55F8EB87EA3}" destId="{FA7E94D9-A0F3-4B4A-A958-FBD85FF99CDF}" srcOrd="0" destOrd="0" presId="urn:microsoft.com/office/officeart/2005/8/layout/hierarchy3"/>
    <dgm:cxn modelId="{D82AE604-B155-4D53-A0A8-A3146B944D7E}" type="presOf" srcId="{D994C16F-1EE4-490E-A7D7-BB9C83D222CF}" destId="{2CA5DEDD-A44B-499A-A87E-6AAAD45FFA5F}" srcOrd="0" destOrd="0" presId="urn:microsoft.com/office/officeart/2005/8/layout/hierarchy3"/>
    <dgm:cxn modelId="{F83CC0C7-A30B-46E3-851C-920294728B2A}" type="presOf" srcId="{8C32B607-257D-486B-9FEC-59307DD8EC79}" destId="{60ED1CAA-FA57-4A03-8182-E4D7C1C3CE81}" srcOrd="0" destOrd="0" presId="urn:microsoft.com/office/officeart/2005/8/layout/hierarchy3"/>
    <dgm:cxn modelId="{7502DFA6-D5C7-4F0F-9980-7EB8EE786C06}" srcId="{A36EBBF7-1DB9-458E-92FD-572096D9DF3E}" destId="{149BD72F-6C84-4803-9B37-7FBCF55429CC}" srcOrd="2" destOrd="0" parTransId="{0232E3F8-840C-44D1-B5E7-67AB38A52F21}" sibTransId="{759CCF1F-70D5-4A91-ABE9-4A16F33FC612}"/>
    <dgm:cxn modelId="{8E768A53-9F27-4709-924D-E03D2CECD22D}" type="presOf" srcId="{8C32B607-257D-486B-9FEC-59307DD8EC79}" destId="{80B013E5-E3FE-44CF-90F4-3A851701FE40}" srcOrd="1" destOrd="0" presId="urn:microsoft.com/office/officeart/2005/8/layout/hierarchy3"/>
    <dgm:cxn modelId="{14798A24-045E-4CE8-92C2-909CD4B92430}" srcId="{12B56F73-303B-44B6-BD0C-3A0838E00CDE}" destId="{D994C16F-1EE4-490E-A7D7-BB9C83D222CF}" srcOrd="1" destOrd="0" parTransId="{7C5417F6-4B51-47FE-BBFF-8F6895C3DF00}" sibTransId="{79F9840F-2ED0-430D-80F1-DF61E83A33BC}"/>
    <dgm:cxn modelId="{9EEFDDE4-6F4E-44C4-B2F1-11FA704F98FD}" type="presOf" srcId="{1A844C1F-EFB4-4DD9-BD5D-057A1D4FF999}" destId="{2EE1B03A-1963-4A5B-B7B7-02F481EF47C3}" srcOrd="1" destOrd="0" presId="urn:microsoft.com/office/officeart/2005/8/layout/hierarchy3"/>
    <dgm:cxn modelId="{5A7E06D9-5921-4B65-9E9C-9A3E07162F37}" srcId="{E914882F-92A0-4075-B594-E55F8EB87EA3}" destId="{A36EBBF7-1DB9-458E-92FD-572096D9DF3E}" srcOrd="0" destOrd="0" parTransId="{1ED36E63-0284-466F-84B1-048672AF605C}" sibTransId="{11815721-BB0A-4E81-86E7-3F3BC4E85A46}"/>
    <dgm:cxn modelId="{6F516D20-A57D-4453-870B-B4BC7273B952}" type="presOf" srcId="{149BD72F-6C84-4803-9B37-7FBCF55429CC}" destId="{9C7DF5FD-B52C-47BF-9B0E-11D0CC16D4CE}" srcOrd="0" destOrd="0" presId="urn:microsoft.com/office/officeart/2005/8/layout/hierarchy3"/>
    <dgm:cxn modelId="{6B8B77A5-6A13-4902-BBEF-CE40C4082BD0}" srcId="{8C32B607-257D-486B-9FEC-59307DD8EC79}" destId="{C4989ECE-D68D-49DF-B1F6-C37514029101}" srcOrd="0" destOrd="0" parTransId="{776ED57E-B36C-4851-83D6-630ACE214637}" sibTransId="{BC5E9244-ED5C-45E6-A2B9-636A01E854C0}"/>
    <dgm:cxn modelId="{A7DF9E5D-96D8-4ED6-B685-63EE761B4F47}" type="presOf" srcId="{D638C196-C7F1-41CF-B8EB-FEBADFAE3593}" destId="{D4D6C788-1AAC-4DE9-91BA-F71C56E9ED1A}" srcOrd="0" destOrd="0" presId="urn:microsoft.com/office/officeart/2005/8/layout/hierarchy3"/>
    <dgm:cxn modelId="{22BDA855-16BA-4341-8FFF-2821AB79D165}" srcId="{A36EBBF7-1DB9-458E-92FD-572096D9DF3E}" destId="{D6D7D52A-AAC2-42A6-BDC4-C7FD8E6E12B7}" srcOrd="1" destOrd="0" parTransId="{057966C6-F345-4FA0-B6AA-8D4413A898A3}" sibTransId="{DB5F929F-8417-438C-B2C5-8D61E53CC80C}"/>
    <dgm:cxn modelId="{F37DF9DD-098D-4489-898C-C69819DE86C5}" srcId="{E914882F-92A0-4075-B594-E55F8EB87EA3}" destId="{12B56F73-303B-44B6-BD0C-3A0838E00CDE}" srcOrd="2" destOrd="0" parTransId="{C2634AC3-C75D-415D-9517-BACEC5BAA3FC}" sibTransId="{73E8604A-38C5-404B-968A-72476321FAB8}"/>
    <dgm:cxn modelId="{E7874E6E-57CD-42E8-B213-26C5C4201985}" type="presOf" srcId="{6D43A6E7-2FB4-4DCB-8F55-8C28502868FE}" destId="{7F482092-786E-45BF-84CA-4F5BA32322C8}" srcOrd="0" destOrd="0" presId="urn:microsoft.com/office/officeart/2005/8/layout/hierarchy3"/>
    <dgm:cxn modelId="{8CB81A63-5EA4-4C14-B1C8-0DCDBD37A9CE}" type="presOf" srcId="{776ED57E-B36C-4851-83D6-630ACE214637}" destId="{8CA0C355-1BAB-43A3-9CD1-016E1ECEFD1D}" srcOrd="0" destOrd="0" presId="urn:microsoft.com/office/officeart/2005/8/layout/hierarchy3"/>
    <dgm:cxn modelId="{E830CAE8-E47A-42F5-9ED7-ECB54D64A433}" type="presOf" srcId="{12B56F73-303B-44B6-BD0C-3A0838E00CDE}" destId="{C8A45653-79B2-4371-95D5-B729CCE8ECBA}" srcOrd="0" destOrd="0" presId="urn:microsoft.com/office/officeart/2005/8/layout/hierarchy3"/>
    <dgm:cxn modelId="{33B94490-9BDA-471C-AF2A-4DFDC5DA5E77}" type="presOf" srcId="{53F62BE8-8401-4B7A-AC3E-D7411C9210E8}" destId="{A8A53D05-B009-4F26-9398-0468F559F4E4}" srcOrd="0" destOrd="0" presId="urn:microsoft.com/office/officeart/2005/8/layout/hierarchy3"/>
    <dgm:cxn modelId="{2DD78BEF-1CBE-42B9-9149-BCF6F28026C5}" type="presOf" srcId="{7C5417F6-4B51-47FE-BBFF-8F6895C3DF00}" destId="{74EAC645-F381-4549-A5B2-FDC4A2048999}" srcOrd="0" destOrd="0" presId="urn:microsoft.com/office/officeart/2005/8/layout/hierarchy3"/>
    <dgm:cxn modelId="{02F2481B-15D6-4369-A1D6-406B014E98DE}" srcId="{8C32B607-257D-486B-9FEC-59307DD8EC79}" destId="{D638C196-C7F1-41CF-B8EB-FEBADFAE3593}" srcOrd="1" destOrd="0" parTransId="{6912DF5A-BC3C-4928-83F0-A441007551FB}" sibTransId="{5F10F404-6D6F-4E50-8E2A-139B53E10478}"/>
    <dgm:cxn modelId="{C33E63BC-9025-4115-A432-55B3CE45BCAF}" type="presOf" srcId="{12B56F73-303B-44B6-BD0C-3A0838E00CDE}" destId="{2A53746A-19A5-4038-AB3B-8EE339A2203C}" srcOrd="1" destOrd="0" presId="urn:microsoft.com/office/officeart/2005/8/layout/hierarchy3"/>
    <dgm:cxn modelId="{248B17C3-87AB-4299-8974-397C641D079D}" srcId="{12B56F73-303B-44B6-BD0C-3A0838E00CDE}" destId="{53F62BE8-8401-4B7A-AC3E-D7411C9210E8}" srcOrd="3" destOrd="0" parTransId="{9E071D71-D96F-422E-BDCB-EB1D37EA391B}" sibTransId="{E5A0FC85-A70E-46E2-9802-C6A93C1E863A}"/>
    <dgm:cxn modelId="{0BBF039A-5368-43BA-BF70-7A9150E9BC26}" srcId="{E914882F-92A0-4075-B594-E55F8EB87EA3}" destId="{1A844C1F-EFB4-4DD9-BD5D-057A1D4FF999}" srcOrd="3" destOrd="0" parTransId="{45800F25-50EA-460B-862C-AAEF72065E27}" sibTransId="{01215446-03C5-4FF8-8E65-4179E9851CE8}"/>
    <dgm:cxn modelId="{AB6F6D98-B14C-4B2E-B417-ABE1EB17036C}" srcId="{A36EBBF7-1DB9-458E-92FD-572096D9DF3E}" destId="{6D43A6E7-2FB4-4DCB-8F55-8C28502868FE}" srcOrd="0" destOrd="0" parTransId="{56D1DD71-003B-4C06-A530-BF951FB7FD51}" sibTransId="{8679A835-5B8B-4208-9CF8-179C0DC8A3C9}"/>
    <dgm:cxn modelId="{D1AE75CD-7C20-431A-BE11-E000D0249E0B}" type="presOf" srcId="{A36EBBF7-1DB9-458E-92FD-572096D9DF3E}" destId="{498F200E-17FB-416C-945D-68483F03821B}" srcOrd="0" destOrd="0" presId="urn:microsoft.com/office/officeart/2005/8/layout/hierarchy3"/>
    <dgm:cxn modelId="{708629B3-88DD-46D6-ADA0-92B091A628D8}" type="presOf" srcId="{B7D3DFB5-506C-47DE-A051-354524ADF4CE}" destId="{B3E7AF2D-40F6-426D-91FD-428BA4BC1B84}" srcOrd="0" destOrd="0" presId="urn:microsoft.com/office/officeart/2005/8/layout/hierarchy3"/>
    <dgm:cxn modelId="{D4E6CD4A-87B6-453A-8B9C-BB26E185B06E}" type="presOf" srcId="{56D1DD71-003B-4C06-A530-BF951FB7FD51}" destId="{DFB704B0-307F-4520-A944-4C5305F73A5D}" srcOrd="0" destOrd="0" presId="urn:microsoft.com/office/officeart/2005/8/layout/hierarchy3"/>
    <dgm:cxn modelId="{E05914AC-9197-43B2-9458-4416705B474C}" type="presOf" srcId="{9E071D71-D96F-422E-BDCB-EB1D37EA391B}" destId="{F5E1F9AE-C829-417D-9362-BBC988A7A408}" srcOrd="0" destOrd="0" presId="urn:microsoft.com/office/officeart/2005/8/layout/hierarchy3"/>
    <dgm:cxn modelId="{A70C4DFE-C15D-49ED-9A07-969A27C23E69}" type="presOf" srcId="{057966C6-F345-4FA0-B6AA-8D4413A898A3}" destId="{4CDB884B-7A85-4058-9195-445D7367433C}" srcOrd="0" destOrd="0" presId="urn:microsoft.com/office/officeart/2005/8/layout/hierarchy3"/>
    <dgm:cxn modelId="{769D4689-0BFE-484F-B59F-C50D49B1A543}" type="presOf" srcId="{1A844C1F-EFB4-4DD9-BD5D-057A1D4FF999}" destId="{90AAC8A1-D1A0-4A7B-8A6C-DACF583FF2DB}" srcOrd="0" destOrd="0" presId="urn:microsoft.com/office/officeart/2005/8/layout/hierarchy3"/>
    <dgm:cxn modelId="{1558A61F-0C15-4EC4-BF41-F6A0A67F5EF7}" type="presOf" srcId="{6912DF5A-BC3C-4928-83F0-A441007551FB}" destId="{CD56019C-4DA1-42B6-ACAC-0DED425810F5}" srcOrd="0" destOrd="0" presId="urn:microsoft.com/office/officeart/2005/8/layout/hierarchy3"/>
    <dgm:cxn modelId="{14F2B62F-5668-41D4-A833-065DA7DEB4B3}" srcId="{E914882F-92A0-4075-B594-E55F8EB87EA3}" destId="{8C32B607-257D-486B-9FEC-59307DD8EC79}" srcOrd="1" destOrd="0" parTransId="{AB06EE88-A79D-4955-8500-5D6204BAA607}" sibTransId="{76C580AA-CF20-45D0-B192-BBA9E60C7BBF}"/>
    <dgm:cxn modelId="{DE1BEC02-9858-493C-9776-E9DCEDC123C5}" type="presOf" srcId="{D6D7D52A-AAC2-42A6-BDC4-C7FD8E6E12B7}" destId="{C46039C0-3426-4D6B-9587-1C9F4A477996}" srcOrd="0" destOrd="0" presId="urn:microsoft.com/office/officeart/2005/8/layout/hierarchy3"/>
    <dgm:cxn modelId="{A08CA706-8BDE-4E09-8B76-2EA3B50EFA04}" type="presParOf" srcId="{FA7E94D9-A0F3-4B4A-A958-FBD85FF99CDF}" destId="{2C4CDBB7-59CC-475A-A185-C41AC030EECF}" srcOrd="0" destOrd="0" presId="urn:microsoft.com/office/officeart/2005/8/layout/hierarchy3"/>
    <dgm:cxn modelId="{015EC06F-3166-424F-BA47-AE748A10542F}" type="presParOf" srcId="{2C4CDBB7-59CC-475A-A185-C41AC030EECF}" destId="{2868F90E-1AAB-404F-97AC-84E5C9DDF62D}" srcOrd="0" destOrd="0" presId="urn:microsoft.com/office/officeart/2005/8/layout/hierarchy3"/>
    <dgm:cxn modelId="{455A3F66-387D-4939-A88F-38B8B49FB220}" type="presParOf" srcId="{2868F90E-1AAB-404F-97AC-84E5C9DDF62D}" destId="{498F200E-17FB-416C-945D-68483F03821B}" srcOrd="0" destOrd="0" presId="urn:microsoft.com/office/officeart/2005/8/layout/hierarchy3"/>
    <dgm:cxn modelId="{91C7289F-18A6-4DF2-BA89-F2A1B54E595A}" type="presParOf" srcId="{2868F90E-1AAB-404F-97AC-84E5C9DDF62D}" destId="{1AD013B8-EDC1-4F4C-8C49-1C2DB952CFDA}" srcOrd="1" destOrd="0" presId="urn:microsoft.com/office/officeart/2005/8/layout/hierarchy3"/>
    <dgm:cxn modelId="{AF2C98E4-D3FF-492D-8340-55BBEA3572CF}" type="presParOf" srcId="{2C4CDBB7-59CC-475A-A185-C41AC030EECF}" destId="{F09C9FCD-6CEB-4BFE-A66D-7BEDC4EC548D}" srcOrd="1" destOrd="0" presId="urn:microsoft.com/office/officeart/2005/8/layout/hierarchy3"/>
    <dgm:cxn modelId="{62288302-79CE-43D5-8214-FC2A8B492FE1}" type="presParOf" srcId="{F09C9FCD-6CEB-4BFE-A66D-7BEDC4EC548D}" destId="{DFB704B0-307F-4520-A944-4C5305F73A5D}" srcOrd="0" destOrd="0" presId="urn:microsoft.com/office/officeart/2005/8/layout/hierarchy3"/>
    <dgm:cxn modelId="{AB7C5777-6AAD-4B17-A00C-A8277F2928B2}" type="presParOf" srcId="{F09C9FCD-6CEB-4BFE-A66D-7BEDC4EC548D}" destId="{7F482092-786E-45BF-84CA-4F5BA32322C8}" srcOrd="1" destOrd="0" presId="urn:microsoft.com/office/officeart/2005/8/layout/hierarchy3"/>
    <dgm:cxn modelId="{8A6213B8-3550-493E-9515-EC893A1FCF61}" type="presParOf" srcId="{F09C9FCD-6CEB-4BFE-A66D-7BEDC4EC548D}" destId="{4CDB884B-7A85-4058-9195-445D7367433C}" srcOrd="2" destOrd="0" presId="urn:microsoft.com/office/officeart/2005/8/layout/hierarchy3"/>
    <dgm:cxn modelId="{198FD8C6-C00B-4901-A2AA-5FAD923F8FA0}" type="presParOf" srcId="{F09C9FCD-6CEB-4BFE-A66D-7BEDC4EC548D}" destId="{C46039C0-3426-4D6B-9587-1C9F4A477996}" srcOrd="3" destOrd="0" presId="urn:microsoft.com/office/officeart/2005/8/layout/hierarchy3"/>
    <dgm:cxn modelId="{CAB6F01B-6B65-44D2-810B-8FCB083DFDF2}" type="presParOf" srcId="{F09C9FCD-6CEB-4BFE-A66D-7BEDC4EC548D}" destId="{EC4D49F5-D9E1-4DF0-B25E-E71878169330}" srcOrd="4" destOrd="0" presId="urn:microsoft.com/office/officeart/2005/8/layout/hierarchy3"/>
    <dgm:cxn modelId="{43ADC556-B32A-45F5-90D3-24F27518032B}" type="presParOf" srcId="{F09C9FCD-6CEB-4BFE-A66D-7BEDC4EC548D}" destId="{9C7DF5FD-B52C-47BF-9B0E-11D0CC16D4CE}" srcOrd="5" destOrd="0" presId="urn:microsoft.com/office/officeart/2005/8/layout/hierarchy3"/>
    <dgm:cxn modelId="{DA2F8C9D-747B-458A-BFCE-D6AA79888992}" type="presParOf" srcId="{FA7E94D9-A0F3-4B4A-A958-FBD85FF99CDF}" destId="{36950CA3-C597-4416-B320-B3EE7803AE95}" srcOrd="1" destOrd="0" presId="urn:microsoft.com/office/officeart/2005/8/layout/hierarchy3"/>
    <dgm:cxn modelId="{BD830BB1-25E6-4A6A-87FA-943767AD3F9F}" type="presParOf" srcId="{36950CA3-C597-4416-B320-B3EE7803AE95}" destId="{2C864AD7-8164-4737-AC0F-19432A894344}" srcOrd="0" destOrd="0" presId="urn:microsoft.com/office/officeart/2005/8/layout/hierarchy3"/>
    <dgm:cxn modelId="{2EC127E9-6454-404F-8284-176EF51093B2}" type="presParOf" srcId="{2C864AD7-8164-4737-AC0F-19432A894344}" destId="{60ED1CAA-FA57-4A03-8182-E4D7C1C3CE81}" srcOrd="0" destOrd="0" presId="urn:microsoft.com/office/officeart/2005/8/layout/hierarchy3"/>
    <dgm:cxn modelId="{2B98B85B-0029-4625-8EAD-CB0E2A51749A}" type="presParOf" srcId="{2C864AD7-8164-4737-AC0F-19432A894344}" destId="{80B013E5-E3FE-44CF-90F4-3A851701FE40}" srcOrd="1" destOrd="0" presId="urn:microsoft.com/office/officeart/2005/8/layout/hierarchy3"/>
    <dgm:cxn modelId="{E4269C28-60FB-4EA4-853E-4D3A7A3924BD}" type="presParOf" srcId="{36950CA3-C597-4416-B320-B3EE7803AE95}" destId="{0FF9E865-26F9-4151-9F9B-F3DB57B94BD3}" srcOrd="1" destOrd="0" presId="urn:microsoft.com/office/officeart/2005/8/layout/hierarchy3"/>
    <dgm:cxn modelId="{0F566135-C732-4B38-9A86-3AA02F41A769}" type="presParOf" srcId="{0FF9E865-26F9-4151-9F9B-F3DB57B94BD3}" destId="{8CA0C355-1BAB-43A3-9CD1-016E1ECEFD1D}" srcOrd="0" destOrd="0" presId="urn:microsoft.com/office/officeart/2005/8/layout/hierarchy3"/>
    <dgm:cxn modelId="{7CDC3075-6C28-4F24-8DE1-06332B3FFBB6}" type="presParOf" srcId="{0FF9E865-26F9-4151-9F9B-F3DB57B94BD3}" destId="{BEE2B84C-1661-4FC0-AF42-A92BA6550C82}" srcOrd="1" destOrd="0" presId="urn:microsoft.com/office/officeart/2005/8/layout/hierarchy3"/>
    <dgm:cxn modelId="{1F2B69D3-A513-4F35-B2B0-BB495D813B5E}" type="presParOf" srcId="{0FF9E865-26F9-4151-9F9B-F3DB57B94BD3}" destId="{CD56019C-4DA1-42B6-ACAC-0DED425810F5}" srcOrd="2" destOrd="0" presId="urn:microsoft.com/office/officeart/2005/8/layout/hierarchy3"/>
    <dgm:cxn modelId="{1D087751-1923-458B-8E97-51E11D2C85DB}" type="presParOf" srcId="{0FF9E865-26F9-4151-9F9B-F3DB57B94BD3}" destId="{D4D6C788-1AAC-4DE9-91BA-F71C56E9ED1A}" srcOrd="3" destOrd="0" presId="urn:microsoft.com/office/officeart/2005/8/layout/hierarchy3"/>
    <dgm:cxn modelId="{7BC5B5A6-7D93-4B45-9F8B-DF5FEA5D76AD}" type="presParOf" srcId="{FA7E94D9-A0F3-4B4A-A958-FBD85FF99CDF}" destId="{999F58D3-C48A-4775-BAF5-78D31C3DB0F9}" srcOrd="2" destOrd="0" presId="urn:microsoft.com/office/officeart/2005/8/layout/hierarchy3"/>
    <dgm:cxn modelId="{636FE255-CABF-4017-84DD-032E0423EDE9}" type="presParOf" srcId="{999F58D3-C48A-4775-BAF5-78D31C3DB0F9}" destId="{46F433CC-71D5-40BE-B910-E15C13566D47}" srcOrd="0" destOrd="0" presId="urn:microsoft.com/office/officeart/2005/8/layout/hierarchy3"/>
    <dgm:cxn modelId="{64C1A73F-9FCD-4866-90A4-1A728629054C}" type="presParOf" srcId="{46F433CC-71D5-40BE-B910-E15C13566D47}" destId="{C8A45653-79B2-4371-95D5-B729CCE8ECBA}" srcOrd="0" destOrd="0" presId="urn:microsoft.com/office/officeart/2005/8/layout/hierarchy3"/>
    <dgm:cxn modelId="{DCC07626-2C5B-4DEF-8EA4-054715B89C78}" type="presParOf" srcId="{46F433CC-71D5-40BE-B910-E15C13566D47}" destId="{2A53746A-19A5-4038-AB3B-8EE339A2203C}" srcOrd="1" destOrd="0" presId="urn:microsoft.com/office/officeart/2005/8/layout/hierarchy3"/>
    <dgm:cxn modelId="{5339606B-07D2-4AED-AFEB-32EFEFEC4148}" type="presParOf" srcId="{999F58D3-C48A-4775-BAF5-78D31C3DB0F9}" destId="{90BB02E5-F463-4D72-A65A-E92B8EA675A0}" srcOrd="1" destOrd="0" presId="urn:microsoft.com/office/officeart/2005/8/layout/hierarchy3"/>
    <dgm:cxn modelId="{61E10F66-A8E4-49EE-B6C5-7C34822939C8}" type="presParOf" srcId="{90BB02E5-F463-4D72-A65A-E92B8EA675A0}" destId="{B05C8B61-BD2A-4F22-BC29-48641AA46801}" srcOrd="0" destOrd="0" presId="urn:microsoft.com/office/officeart/2005/8/layout/hierarchy3"/>
    <dgm:cxn modelId="{1AB9C22E-96C0-41AA-AF69-FD6AF1CEB8A7}" type="presParOf" srcId="{90BB02E5-F463-4D72-A65A-E92B8EA675A0}" destId="{318BBDE9-48E8-4A38-BEE8-A506CEF3700F}" srcOrd="1" destOrd="0" presId="urn:microsoft.com/office/officeart/2005/8/layout/hierarchy3"/>
    <dgm:cxn modelId="{57B14528-7806-4842-8C7B-3F9BF8D375DE}" type="presParOf" srcId="{90BB02E5-F463-4D72-A65A-E92B8EA675A0}" destId="{74EAC645-F381-4549-A5B2-FDC4A2048999}" srcOrd="2" destOrd="0" presId="urn:microsoft.com/office/officeart/2005/8/layout/hierarchy3"/>
    <dgm:cxn modelId="{56786C30-AA95-4E91-9087-3ECFE9082526}" type="presParOf" srcId="{90BB02E5-F463-4D72-A65A-E92B8EA675A0}" destId="{2CA5DEDD-A44B-499A-A87E-6AAAD45FFA5F}" srcOrd="3" destOrd="0" presId="urn:microsoft.com/office/officeart/2005/8/layout/hierarchy3"/>
    <dgm:cxn modelId="{03F3428E-8A1D-45FB-B9BE-EA6D64758F2A}" type="presParOf" srcId="{90BB02E5-F463-4D72-A65A-E92B8EA675A0}" destId="{C7B84206-5DDC-4EE8-9585-9D09DB140158}" srcOrd="4" destOrd="0" presId="urn:microsoft.com/office/officeart/2005/8/layout/hierarchy3"/>
    <dgm:cxn modelId="{24B3846F-A1F3-4822-B990-CC47CBCFB3A7}" type="presParOf" srcId="{90BB02E5-F463-4D72-A65A-E92B8EA675A0}" destId="{B3E7AF2D-40F6-426D-91FD-428BA4BC1B84}" srcOrd="5" destOrd="0" presId="urn:microsoft.com/office/officeart/2005/8/layout/hierarchy3"/>
    <dgm:cxn modelId="{DE5938B5-B125-46F7-ADBA-73D56D1E6953}" type="presParOf" srcId="{90BB02E5-F463-4D72-A65A-E92B8EA675A0}" destId="{F5E1F9AE-C829-417D-9362-BBC988A7A408}" srcOrd="6" destOrd="0" presId="urn:microsoft.com/office/officeart/2005/8/layout/hierarchy3"/>
    <dgm:cxn modelId="{7963EC37-31B2-424C-A13F-9162356E7A6E}" type="presParOf" srcId="{90BB02E5-F463-4D72-A65A-E92B8EA675A0}" destId="{A8A53D05-B009-4F26-9398-0468F559F4E4}" srcOrd="7" destOrd="0" presId="urn:microsoft.com/office/officeart/2005/8/layout/hierarchy3"/>
    <dgm:cxn modelId="{07CF4535-D587-4985-AE86-6B2ECAFF2B34}" type="presParOf" srcId="{FA7E94D9-A0F3-4B4A-A958-FBD85FF99CDF}" destId="{458C50E0-6F36-479E-9224-91FDFCC1A02E}" srcOrd="3" destOrd="0" presId="urn:microsoft.com/office/officeart/2005/8/layout/hierarchy3"/>
    <dgm:cxn modelId="{665263A7-1B4C-480A-8AD4-B2DF0A301B47}" type="presParOf" srcId="{458C50E0-6F36-479E-9224-91FDFCC1A02E}" destId="{4E3262F2-C92D-43B1-815C-DB314DB9D4B4}" srcOrd="0" destOrd="0" presId="urn:microsoft.com/office/officeart/2005/8/layout/hierarchy3"/>
    <dgm:cxn modelId="{9545BC6F-8821-43B7-8F7D-9E4FF935C136}" type="presParOf" srcId="{4E3262F2-C92D-43B1-815C-DB314DB9D4B4}" destId="{90AAC8A1-D1A0-4A7B-8A6C-DACF583FF2DB}" srcOrd="0" destOrd="0" presId="urn:microsoft.com/office/officeart/2005/8/layout/hierarchy3"/>
    <dgm:cxn modelId="{596A38B2-DAF4-4B7C-9EAE-3CAC0181CD71}" type="presParOf" srcId="{4E3262F2-C92D-43B1-815C-DB314DB9D4B4}" destId="{2EE1B03A-1963-4A5B-B7B7-02F481EF47C3}" srcOrd="1" destOrd="0" presId="urn:microsoft.com/office/officeart/2005/8/layout/hierarchy3"/>
    <dgm:cxn modelId="{9B6AEAA2-A749-49A6-AE18-AF4A64531411}" type="presParOf" srcId="{458C50E0-6F36-479E-9224-91FDFCC1A02E}" destId="{A3A8F656-53FC-4287-A351-8B8969B7C94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F200E-17FB-416C-945D-68483F03821B}">
      <dsp:nvSpPr>
        <dsp:cNvPr id="0" name=""/>
        <dsp:cNvSpPr/>
      </dsp:nvSpPr>
      <dsp:spPr>
        <a:xfrm>
          <a:off x="1716" y="773525"/>
          <a:ext cx="1972456" cy="9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Технология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өсімдік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шикізатын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дайындауды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қамтиды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kern="1200" dirty="0"/>
        </a:p>
      </dsp:txBody>
      <dsp:txXfrm>
        <a:off x="30602" y="802411"/>
        <a:ext cx="1914684" cy="928456"/>
      </dsp:txXfrm>
    </dsp:sp>
    <dsp:sp modelId="{DFB704B0-307F-4520-A944-4C5305F73A5D}">
      <dsp:nvSpPr>
        <dsp:cNvPr id="0" name=""/>
        <dsp:cNvSpPr/>
      </dsp:nvSpPr>
      <dsp:spPr>
        <a:xfrm>
          <a:off x="198961" y="1759753"/>
          <a:ext cx="197245" cy="739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671"/>
              </a:lnTo>
              <a:lnTo>
                <a:pt x="197245" y="7396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82092-786E-45BF-84CA-4F5BA32322C8}">
      <dsp:nvSpPr>
        <dsp:cNvPr id="0" name=""/>
        <dsp:cNvSpPr/>
      </dsp:nvSpPr>
      <dsp:spPr>
        <a:xfrm>
          <a:off x="396207" y="2006310"/>
          <a:ext cx="1577965" cy="9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Ұсақтау</a:t>
          </a:r>
          <a:endParaRPr lang="ru-RU" sz="1600" kern="1200" dirty="0"/>
        </a:p>
      </dsp:txBody>
      <dsp:txXfrm>
        <a:off x="425093" y="2035196"/>
        <a:ext cx="1520193" cy="928456"/>
      </dsp:txXfrm>
    </dsp:sp>
    <dsp:sp modelId="{4CDB884B-7A85-4058-9195-445D7367433C}">
      <dsp:nvSpPr>
        <dsp:cNvPr id="0" name=""/>
        <dsp:cNvSpPr/>
      </dsp:nvSpPr>
      <dsp:spPr>
        <a:xfrm>
          <a:off x="198961" y="1759753"/>
          <a:ext cx="197245" cy="1972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456"/>
              </a:lnTo>
              <a:lnTo>
                <a:pt x="197245" y="19724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039C0-3426-4D6B-9587-1C9F4A477996}">
      <dsp:nvSpPr>
        <dsp:cNvPr id="0" name=""/>
        <dsp:cNvSpPr/>
      </dsp:nvSpPr>
      <dsp:spPr>
        <a:xfrm>
          <a:off x="396207" y="3239095"/>
          <a:ext cx="1577965" cy="9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61806"/>
              <a:satOff val="-4180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Экстракция</a:t>
          </a:r>
          <a:endParaRPr lang="ru-RU" sz="1600" kern="1200" dirty="0"/>
        </a:p>
      </dsp:txBody>
      <dsp:txXfrm>
        <a:off x="425093" y="3267981"/>
        <a:ext cx="1520193" cy="928456"/>
      </dsp:txXfrm>
    </dsp:sp>
    <dsp:sp modelId="{EC4D49F5-D9E1-4DF0-B25E-E71878169330}">
      <dsp:nvSpPr>
        <dsp:cNvPr id="0" name=""/>
        <dsp:cNvSpPr/>
      </dsp:nvSpPr>
      <dsp:spPr>
        <a:xfrm>
          <a:off x="198961" y="1759753"/>
          <a:ext cx="197245" cy="3205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241"/>
              </a:lnTo>
              <a:lnTo>
                <a:pt x="197245" y="3205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DF5FD-B52C-47BF-9B0E-11D0CC16D4CE}">
      <dsp:nvSpPr>
        <dsp:cNvPr id="0" name=""/>
        <dsp:cNvSpPr/>
      </dsp:nvSpPr>
      <dsp:spPr>
        <a:xfrm>
          <a:off x="396207" y="4471881"/>
          <a:ext cx="1577965" cy="9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723612"/>
              <a:satOff val="-8361"/>
              <a:lumOff val="-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Өсімдік сығындысының қажетті мөлшелерін дайындау</a:t>
          </a:r>
          <a:endParaRPr lang="ru-RU" sz="1600" kern="1200" dirty="0"/>
        </a:p>
      </dsp:txBody>
      <dsp:txXfrm>
        <a:off x="425093" y="4500767"/>
        <a:ext cx="1520193" cy="928456"/>
      </dsp:txXfrm>
    </dsp:sp>
    <dsp:sp modelId="{60ED1CAA-FA57-4A03-8182-E4D7C1C3CE81}">
      <dsp:nvSpPr>
        <dsp:cNvPr id="0" name=""/>
        <dsp:cNvSpPr/>
      </dsp:nvSpPr>
      <dsp:spPr>
        <a:xfrm>
          <a:off x="2467286" y="773525"/>
          <a:ext cx="1972456" cy="9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98149"/>
                <a:satOff val="-11148"/>
                <a:lumOff val="-4183"/>
                <a:alphaOff val="0"/>
                <a:shade val="51000"/>
                <a:satMod val="130000"/>
              </a:schemeClr>
            </a:gs>
            <a:gs pos="80000">
              <a:schemeClr val="accent5">
                <a:hueOff val="-2298149"/>
                <a:satOff val="-11148"/>
                <a:lumOff val="-4183"/>
                <a:alphaOff val="0"/>
                <a:shade val="93000"/>
                <a:satMod val="130000"/>
              </a:schemeClr>
            </a:gs>
            <a:gs pos="100000">
              <a:schemeClr val="accent5">
                <a:hueOff val="-2298149"/>
                <a:satOff val="-11148"/>
                <a:lumOff val="-41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Құрамында</a:t>
          </a:r>
          <a:r>
            <a:rPr lang="kk-KZ" sz="1600" b="1" kern="1200" baseline="0" dirty="0" smtClean="0">
              <a:latin typeface="Times New Roman" pitchFamily="18" charset="0"/>
              <a:cs typeface="Times New Roman" pitchFamily="18" charset="0"/>
            </a:rPr>
            <a:t> тұз бар шикізатты дайындау</a:t>
          </a:r>
          <a:r>
            <a:rPr lang="en-US" sz="1600" b="1" kern="1200" baseline="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kern="1200" dirty="0"/>
        </a:p>
      </dsp:txBody>
      <dsp:txXfrm>
        <a:off x="2496172" y="802411"/>
        <a:ext cx="1914684" cy="928456"/>
      </dsp:txXfrm>
    </dsp:sp>
    <dsp:sp modelId="{8CA0C355-1BAB-43A3-9CD1-016E1ECEFD1D}">
      <dsp:nvSpPr>
        <dsp:cNvPr id="0" name=""/>
        <dsp:cNvSpPr/>
      </dsp:nvSpPr>
      <dsp:spPr>
        <a:xfrm>
          <a:off x="2664532" y="1759753"/>
          <a:ext cx="197245" cy="739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671"/>
              </a:lnTo>
              <a:lnTo>
                <a:pt x="197245" y="7396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2B84C-1661-4FC0-AF42-A92BA6550C82}">
      <dsp:nvSpPr>
        <dsp:cNvPr id="0" name=""/>
        <dsp:cNvSpPr/>
      </dsp:nvSpPr>
      <dsp:spPr>
        <a:xfrm>
          <a:off x="2861777" y="2006310"/>
          <a:ext cx="1577965" cy="9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585417"/>
              <a:satOff val="-12541"/>
              <a:lumOff val="-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Ұнтақтау</a:t>
          </a:r>
          <a:r>
            <a:rPr lang="kk-KZ" sz="1600" b="1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/>
        </a:p>
      </dsp:txBody>
      <dsp:txXfrm>
        <a:off x="2890663" y="2035196"/>
        <a:ext cx="1520193" cy="928456"/>
      </dsp:txXfrm>
    </dsp:sp>
    <dsp:sp modelId="{CD56019C-4DA1-42B6-ACAC-0DED425810F5}">
      <dsp:nvSpPr>
        <dsp:cNvPr id="0" name=""/>
        <dsp:cNvSpPr/>
      </dsp:nvSpPr>
      <dsp:spPr>
        <a:xfrm>
          <a:off x="2664532" y="1759753"/>
          <a:ext cx="197245" cy="1972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456"/>
              </a:lnTo>
              <a:lnTo>
                <a:pt x="197245" y="19724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6C788-1AAC-4DE9-91BA-F71C56E9ED1A}">
      <dsp:nvSpPr>
        <dsp:cNvPr id="0" name=""/>
        <dsp:cNvSpPr/>
      </dsp:nvSpPr>
      <dsp:spPr>
        <a:xfrm>
          <a:off x="2861777" y="3239095"/>
          <a:ext cx="1577965" cy="9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447223"/>
              <a:satOff val="-16722"/>
              <a:lumOff val="-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Тазалау </a:t>
          </a:r>
          <a:endParaRPr lang="ru-RU" sz="1600" kern="1200" dirty="0"/>
        </a:p>
      </dsp:txBody>
      <dsp:txXfrm>
        <a:off x="2890663" y="3267981"/>
        <a:ext cx="1520193" cy="928456"/>
      </dsp:txXfrm>
    </dsp:sp>
    <dsp:sp modelId="{C8A45653-79B2-4371-95D5-B729CCE8ECBA}">
      <dsp:nvSpPr>
        <dsp:cNvPr id="0" name=""/>
        <dsp:cNvSpPr/>
      </dsp:nvSpPr>
      <dsp:spPr>
        <a:xfrm>
          <a:off x="4932857" y="773525"/>
          <a:ext cx="1972456" cy="9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96298"/>
                <a:satOff val="-22295"/>
                <a:lumOff val="-8367"/>
                <a:alphaOff val="0"/>
                <a:shade val="51000"/>
                <a:satMod val="130000"/>
              </a:schemeClr>
            </a:gs>
            <a:gs pos="80000">
              <a:schemeClr val="accent5">
                <a:hueOff val="-4596298"/>
                <a:satOff val="-22295"/>
                <a:lumOff val="-8367"/>
                <a:alphaOff val="0"/>
                <a:shade val="93000"/>
                <a:satMod val="130000"/>
              </a:schemeClr>
            </a:gs>
            <a:gs pos="100000">
              <a:schemeClr val="accent5">
                <a:hueOff val="-4596298"/>
                <a:satOff val="-22295"/>
                <a:lumOff val="-83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Сабын дайындау</a:t>
          </a:r>
          <a:r>
            <a:rPr lang="en-US" sz="1600" b="1" kern="1200" baseline="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kern="1200" dirty="0"/>
        </a:p>
      </dsp:txBody>
      <dsp:txXfrm>
        <a:off x="4961743" y="802411"/>
        <a:ext cx="1914684" cy="928456"/>
      </dsp:txXfrm>
    </dsp:sp>
    <dsp:sp modelId="{B05C8B61-BD2A-4F22-BC29-48641AA46801}">
      <dsp:nvSpPr>
        <dsp:cNvPr id="0" name=""/>
        <dsp:cNvSpPr/>
      </dsp:nvSpPr>
      <dsp:spPr>
        <a:xfrm>
          <a:off x="5130102" y="1759753"/>
          <a:ext cx="197245" cy="739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671"/>
              </a:lnTo>
              <a:lnTo>
                <a:pt x="197245" y="7396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BBDE9-48E8-4A38-BEE8-A506CEF3700F}">
      <dsp:nvSpPr>
        <dsp:cNvPr id="0" name=""/>
        <dsp:cNvSpPr/>
      </dsp:nvSpPr>
      <dsp:spPr>
        <a:xfrm>
          <a:off x="5327348" y="2006310"/>
          <a:ext cx="1577965" cy="9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309029"/>
              <a:satOff val="-20902"/>
              <a:lumOff val="-78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Қайнату</a:t>
          </a:r>
          <a:endParaRPr lang="ru-RU" sz="1600" kern="1200" dirty="0"/>
        </a:p>
      </dsp:txBody>
      <dsp:txXfrm>
        <a:off x="5356234" y="2035196"/>
        <a:ext cx="1520193" cy="928456"/>
      </dsp:txXfrm>
    </dsp:sp>
    <dsp:sp modelId="{74EAC645-F381-4549-A5B2-FDC4A2048999}">
      <dsp:nvSpPr>
        <dsp:cNvPr id="0" name=""/>
        <dsp:cNvSpPr/>
      </dsp:nvSpPr>
      <dsp:spPr>
        <a:xfrm>
          <a:off x="5130102" y="1759753"/>
          <a:ext cx="197245" cy="1972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456"/>
              </a:lnTo>
              <a:lnTo>
                <a:pt x="197245" y="19724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5DEDD-A44B-499A-A87E-6AAAD45FFA5F}">
      <dsp:nvSpPr>
        <dsp:cNvPr id="0" name=""/>
        <dsp:cNvSpPr/>
      </dsp:nvSpPr>
      <dsp:spPr>
        <a:xfrm>
          <a:off x="5327348" y="3239095"/>
          <a:ext cx="1577965" cy="9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170835"/>
              <a:satOff val="-25082"/>
              <a:lumOff val="-9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Ингредиенттермен араластыру</a:t>
          </a:r>
          <a:endParaRPr lang="ru-RU" sz="1600" kern="1200" dirty="0"/>
        </a:p>
      </dsp:txBody>
      <dsp:txXfrm>
        <a:off x="5356234" y="3267981"/>
        <a:ext cx="1520193" cy="928456"/>
      </dsp:txXfrm>
    </dsp:sp>
    <dsp:sp modelId="{C7B84206-5DDC-4EE8-9585-9D09DB140158}">
      <dsp:nvSpPr>
        <dsp:cNvPr id="0" name=""/>
        <dsp:cNvSpPr/>
      </dsp:nvSpPr>
      <dsp:spPr>
        <a:xfrm>
          <a:off x="5130102" y="1759753"/>
          <a:ext cx="197245" cy="3205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241"/>
              </a:lnTo>
              <a:lnTo>
                <a:pt x="197245" y="32052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7AF2D-40F6-426D-91FD-428BA4BC1B84}">
      <dsp:nvSpPr>
        <dsp:cNvPr id="0" name=""/>
        <dsp:cNvSpPr/>
      </dsp:nvSpPr>
      <dsp:spPr>
        <a:xfrm>
          <a:off x="5327348" y="4471881"/>
          <a:ext cx="1577965" cy="9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032640"/>
              <a:satOff val="-29263"/>
              <a:lumOff val="-10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baseline="0" smtClean="0">
              <a:latin typeface="Times New Roman" pitchFamily="18" charset="0"/>
              <a:cs typeface="Times New Roman" pitchFamily="18" charset="0"/>
            </a:rPr>
            <a:t>Қалыптау</a:t>
          </a:r>
          <a:endParaRPr lang="ru-RU" sz="1600" kern="1200" dirty="0"/>
        </a:p>
      </dsp:txBody>
      <dsp:txXfrm>
        <a:off x="5356234" y="4500767"/>
        <a:ext cx="1520193" cy="928456"/>
      </dsp:txXfrm>
    </dsp:sp>
    <dsp:sp modelId="{F5E1F9AE-C829-417D-9362-BBC988A7A408}">
      <dsp:nvSpPr>
        <dsp:cNvPr id="0" name=""/>
        <dsp:cNvSpPr/>
      </dsp:nvSpPr>
      <dsp:spPr>
        <a:xfrm>
          <a:off x="5130102" y="1759753"/>
          <a:ext cx="197245" cy="443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8026"/>
              </a:lnTo>
              <a:lnTo>
                <a:pt x="197245" y="44380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53D05-B009-4F26-9398-0468F559F4E4}">
      <dsp:nvSpPr>
        <dsp:cNvPr id="0" name=""/>
        <dsp:cNvSpPr/>
      </dsp:nvSpPr>
      <dsp:spPr>
        <a:xfrm>
          <a:off x="5327348" y="5704666"/>
          <a:ext cx="1577965" cy="9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894446"/>
              <a:satOff val="-33443"/>
              <a:lumOff val="-125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baseline="0" dirty="0" smtClean="0">
              <a:latin typeface="Times New Roman" pitchFamily="18" charset="0"/>
              <a:cs typeface="Times New Roman" pitchFamily="18" charset="0"/>
            </a:rPr>
            <a:t>Кептіру</a:t>
          </a:r>
          <a:endParaRPr lang="ru-RU" sz="1600" kern="1200" dirty="0"/>
        </a:p>
      </dsp:txBody>
      <dsp:txXfrm>
        <a:off x="5356234" y="5733552"/>
        <a:ext cx="1520193" cy="928456"/>
      </dsp:txXfrm>
    </dsp:sp>
    <dsp:sp modelId="{90AAC8A1-D1A0-4A7B-8A6C-DACF583FF2DB}">
      <dsp:nvSpPr>
        <dsp:cNvPr id="0" name=""/>
        <dsp:cNvSpPr/>
      </dsp:nvSpPr>
      <dsp:spPr>
        <a:xfrm>
          <a:off x="7400143" y="773910"/>
          <a:ext cx="1972456" cy="9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894446"/>
                <a:satOff val="-33443"/>
                <a:lumOff val="-12550"/>
                <a:alphaOff val="0"/>
                <a:shade val="51000"/>
                <a:satMod val="130000"/>
              </a:schemeClr>
            </a:gs>
            <a:gs pos="80000">
              <a:schemeClr val="accent5">
                <a:hueOff val="-6894446"/>
                <a:satOff val="-33443"/>
                <a:lumOff val="-12550"/>
                <a:alphaOff val="0"/>
                <a:shade val="93000"/>
                <a:satMod val="130000"/>
              </a:schemeClr>
            </a:gs>
            <a:gs pos="100000">
              <a:schemeClr val="accent5">
                <a:hueOff val="-6894446"/>
                <a:satOff val="-33443"/>
                <a:lumOff val="-125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Орау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таңбалау</a:t>
          </a: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429029" y="802796"/>
        <a:ext cx="1914684" cy="928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2424-DDEB-4A97-8DF5-6BF96CCB3FB5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3C4B-F994-412E-85D8-E2AB98292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BD2D-06EE-4924-A970-DA7F071D30D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3052-1C4D-4D99-A058-91D579108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3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15814" rtl="0" eaLnBrk="1" latinLnBrk="0" hangingPunct="1">
      <a:defRPr sz="6451" kern="1200">
        <a:solidFill>
          <a:schemeClr val="tx1"/>
        </a:solidFill>
        <a:latin typeface="+mn-lt"/>
        <a:ea typeface="+mn-ea"/>
        <a:cs typeface="+mn-cs"/>
      </a:defRPr>
    </a:lvl1pPr>
    <a:lvl2pPr marL="2457907" algn="l" defTabSz="4915814" rtl="0" eaLnBrk="1" latinLnBrk="0" hangingPunct="1">
      <a:defRPr sz="6451" kern="1200">
        <a:solidFill>
          <a:schemeClr val="tx1"/>
        </a:solidFill>
        <a:latin typeface="+mn-lt"/>
        <a:ea typeface="+mn-ea"/>
        <a:cs typeface="+mn-cs"/>
      </a:defRPr>
    </a:lvl2pPr>
    <a:lvl3pPr marL="4915814" algn="l" defTabSz="4915814" rtl="0" eaLnBrk="1" latinLnBrk="0" hangingPunct="1">
      <a:defRPr sz="6451" kern="1200">
        <a:solidFill>
          <a:schemeClr val="tx1"/>
        </a:solidFill>
        <a:latin typeface="+mn-lt"/>
        <a:ea typeface="+mn-ea"/>
        <a:cs typeface="+mn-cs"/>
      </a:defRPr>
    </a:lvl3pPr>
    <a:lvl4pPr marL="7373722" algn="l" defTabSz="4915814" rtl="0" eaLnBrk="1" latinLnBrk="0" hangingPunct="1">
      <a:defRPr sz="6451" kern="1200">
        <a:solidFill>
          <a:schemeClr val="tx1"/>
        </a:solidFill>
        <a:latin typeface="+mn-lt"/>
        <a:ea typeface="+mn-ea"/>
        <a:cs typeface="+mn-cs"/>
      </a:defRPr>
    </a:lvl4pPr>
    <a:lvl5pPr marL="9831629" algn="l" defTabSz="4915814" rtl="0" eaLnBrk="1" latinLnBrk="0" hangingPunct="1">
      <a:defRPr sz="6451" kern="1200">
        <a:solidFill>
          <a:schemeClr val="tx1"/>
        </a:solidFill>
        <a:latin typeface="+mn-lt"/>
        <a:ea typeface="+mn-ea"/>
        <a:cs typeface="+mn-cs"/>
      </a:defRPr>
    </a:lvl5pPr>
    <a:lvl6pPr marL="12289536" algn="l" defTabSz="4915814" rtl="0" eaLnBrk="1" latinLnBrk="0" hangingPunct="1">
      <a:defRPr sz="6451" kern="1200">
        <a:solidFill>
          <a:schemeClr val="tx1"/>
        </a:solidFill>
        <a:latin typeface="+mn-lt"/>
        <a:ea typeface="+mn-ea"/>
        <a:cs typeface="+mn-cs"/>
      </a:defRPr>
    </a:lvl6pPr>
    <a:lvl7pPr marL="14747443" algn="l" defTabSz="4915814" rtl="0" eaLnBrk="1" latinLnBrk="0" hangingPunct="1">
      <a:defRPr sz="6451" kern="1200">
        <a:solidFill>
          <a:schemeClr val="tx1"/>
        </a:solidFill>
        <a:latin typeface="+mn-lt"/>
        <a:ea typeface="+mn-ea"/>
        <a:cs typeface="+mn-cs"/>
      </a:defRPr>
    </a:lvl7pPr>
    <a:lvl8pPr marL="17205350" algn="l" defTabSz="4915814" rtl="0" eaLnBrk="1" latinLnBrk="0" hangingPunct="1">
      <a:defRPr sz="6451" kern="1200">
        <a:solidFill>
          <a:schemeClr val="tx1"/>
        </a:solidFill>
        <a:latin typeface="+mn-lt"/>
        <a:ea typeface="+mn-ea"/>
        <a:cs typeface="+mn-cs"/>
      </a:defRPr>
    </a:lvl8pPr>
    <a:lvl9pPr marL="19663258" algn="l" defTabSz="4915814" rtl="0" eaLnBrk="1" latinLnBrk="0" hangingPunct="1">
      <a:defRPr sz="64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4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23942352"/>
            <a:ext cx="37307520" cy="2931936"/>
          </a:xfrm>
        </p:spPr>
        <p:txBody>
          <a:bodyPr/>
          <a:lstStyle>
            <a:lvl1pPr algn="ctr">
              <a:defRPr lang="en-US" sz="14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6444928"/>
            <a:ext cx="30723840" cy="3669312"/>
          </a:xfrm>
        </p:spPr>
        <p:txBody>
          <a:bodyPr>
            <a:normAutofit/>
          </a:bodyPr>
          <a:lstStyle>
            <a:lvl1pPr marL="0" indent="0" algn="ctr">
              <a:buNone/>
              <a:defRPr lang="en-US" sz="864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19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2" y="1310637"/>
            <a:ext cx="14439902" cy="55778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53"/>
            <a:ext cx="24536400" cy="28094944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72" y="6888496"/>
            <a:ext cx="14439902" cy="22517101"/>
          </a:xfrm>
        </p:spPr>
        <p:txBody>
          <a:bodyPr/>
          <a:lstStyle>
            <a:lvl1pPr marL="0" indent="0">
              <a:buNone/>
              <a:defRPr sz="6720"/>
            </a:lvl1pPr>
            <a:lvl2pPr marL="2194469" indent="0">
              <a:buNone/>
              <a:defRPr sz="5760"/>
            </a:lvl2pPr>
            <a:lvl3pPr marL="4388938" indent="0">
              <a:buNone/>
              <a:defRPr sz="4800"/>
            </a:lvl3pPr>
            <a:lvl4pPr marL="6583406" indent="0">
              <a:buNone/>
              <a:defRPr sz="4320"/>
            </a:lvl4pPr>
            <a:lvl5pPr marL="8777875" indent="0">
              <a:buNone/>
              <a:defRPr sz="4320"/>
            </a:lvl5pPr>
            <a:lvl6pPr marL="10972344" indent="0">
              <a:buNone/>
              <a:defRPr sz="4320"/>
            </a:lvl6pPr>
            <a:lvl7pPr marL="13166813" indent="0">
              <a:buNone/>
              <a:defRPr sz="4320"/>
            </a:lvl7pPr>
            <a:lvl8pPr marL="15361277" indent="0">
              <a:buNone/>
              <a:defRPr sz="4320"/>
            </a:lvl8pPr>
            <a:lvl9pPr marL="1755575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6"/>
            <a:ext cx="26334720" cy="2720346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18"/>
            <a:ext cx="26334720" cy="19751040"/>
          </a:xfrm>
        </p:spPr>
        <p:txBody>
          <a:bodyPr/>
          <a:lstStyle>
            <a:lvl1pPr marL="0" indent="0">
              <a:buNone/>
              <a:defRPr sz="15360"/>
            </a:lvl1pPr>
            <a:lvl2pPr marL="2194469" indent="0">
              <a:buNone/>
              <a:defRPr sz="13440"/>
            </a:lvl2pPr>
            <a:lvl3pPr marL="4388938" indent="0">
              <a:buNone/>
              <a:defRPr sz="11520"/>
            </a:lvl3pPr>
            <a:lvl4pPr marL="6583406" indent="0">
              <a:buNone/>
              <a:defRPr sz="9600"/>
            </a:lvl4pPr>
            <a:lvl5pPr marL="8777875" indent="0">
              <a:buNone/>
              <a:defRPr sz="9600"/>
            </a:lvl5pPr>
            <a:lvl6pPr marL="10972344" indent="0">
              <a:buNone/>
              <a:defRPr sz="9600"/>
            </a:lvl6pPr>
            <a:lvl7pPr marL="13166813" indent="0">
              <a:buNone/>
              <a:defRPr sz="9600"/>
            </a:lvl7pPr>
            <a:lvl8pPr marL="15361277" indent="0">
              <a:buNone/>
              <a:defRPr sz="9600"/>
            </a:lvl8pPr>
            <a:lvl9pPr marL="1755575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9"/>
            <a:ext cx="26334720" cy="3863341"/>
          </a:xfrm>
        </p:spPr>
        <p:txBody>
          <a:bodyPr/>
          <a:lstStyle>
            <a:lvl1pPr marL="0" indent="0">
              <a:buNone/>
              <a:defRPr sz="6720"/>
            </a:lvl1pPr>
            <a:lvl2pPr marL="2194469" indent="0">
              <a:buNone/>
              <a:defRPr sz="5760"/>
            </a:lvl2pPr>
            <a:lvl3pPr marL="4388938" indent="0">
              <a:buNone/>
              <a:defRPr sz="4800"/>
            </a:lvl3pPr>
            <a:lvl4pPr marL="6583406" indent="0">
              <a:buNone/>
              <a:defRPr sz="4320"/>
            </a:lvl4pPr>
            <a:lvl5pPr marL="8777875" indent="0">
              <a:buNone/>
              <a:defRPr sz="4320"/>
            </a:lvl5pPr>
            <a:lvl6pPr marL="10972344" indent="0">
              <a:buNone/>
              <a:defRPr sz="4320"/>
            </a:lvl6pPr>
            <a:lvl7pPr marL="13166813" indent="0">
              <a:buNone/>
              <a:defRPr sz="4320"/>
            </a:lvl7pPr>
            <a:lvl8pPr marL="15361277" indent="0">
              <a:buNone/>
              <a:defRPr sz="4320"/>
            </a:lvl8pPr>
            <a:lvl9pPr marL="1755575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72"/>
            <a:ext cx="9875520" cy="280873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72"/>
            <a:ext cx="28895040" cy="280873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23942352"/>
            <a:ext cx="37307520" cy="2931936"/>
          </a:xfrm>
        </p:spPr>
        <p:txBody>
          <a:bodyPr/>
          <a:lstStyle>
            <a:lvl1pPr algn="ctr">
              <a:defRPr lang="en-US" sz="144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6444928"/>
            <a:ext cx="30723840" cy="3669312"/>
          </a:xfrm>
        </p:spPr>
        <p:txBody>
          <a:bodyPr>
            <a:normAutofit/>
          </a:bodyPr>
          <a:lstStyle>
            <a:lvl1pPr marL="0" indent="0" algn="ctr">
              <a:buNone/>
              <a:defRPr lang="en-US" sz="8640" kern="120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19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46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51"/>
            <a:ext cx="37307520" cy="70561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1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00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7"/>
            <a:ext cx="37307520" cy="6537958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4"/>
            <a:ext cx="37307520" cy="7200896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469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8938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406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7875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344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6813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277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575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1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6"/>
            <a:ext cx="19385280" cy="21724621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6"/>
            <a:ext cx="19385280" cy="21724621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51"/>
            <a:ext cx="37307520" cy="70561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4"/>
            <a:ext cx="19392902" cy="3070861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469" indent="0">
              <a:buNone/>
              <a:defRPr sz="9600" b="1"/>
            </a:lvl2pPr>
            <a:lvl3pPr marL="4388938" indent="0">
              <a:buNone/>
              <a:defRPr sz="8640" b="1"/>
            </a:lvl3pPr>
            <a:lvl4pPr marL="6583406" indent="0">
              <a:buNone/>
              <a:defRPr sz="7680" b="1"/>
            </a:lvl4pPr>
            <a:lvl5pPr marL="8777875" indent="0">
              <a:buNone/>
              <a:defRPr sz="7680" b="1"/>
            </a:lvl5pPr>
            <a:lvl6pPr marL="10972344" indent="0">
              <a:buNone/>
              <a:defRPr sz="7680" b="1"/>
            </a:lvl6pPr>
            <a:lvl7pPr marL="13166813" indent="0">
              <a:buNone/>
              <a:defRPr sz="7680" b="1"/>
            </a:lvl7pPr>
            <a:lvl8pPr marL="15361277" indent="0">
              <a:buNone/>
              <a:defRPr sz="7680" b="1"/>
            </a:lvl8pPr>
            <a:lvl9pPr marL="1755575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399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32" y="7368544"/>
            <a:ext cx="19400520" cy="3070861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469" indent="0">
              <a:buNone/>
              <a:defRPr sz="9600" b="1"/>
            </a:lvl2pPr>
            <a:lvl3pPr marL="4388938" indent="0">
              <a:buNone/>
              <a:defRPr sz="8640" b="1"/>
            </a:lvl3pPr>
            <a:lvl4pPr marL="6583406" indent="0">
              <a:buNone/>
              <a:defRPr sz="7680" b="1"/>
            </a:lvl4pPr>
            <a:lvl5pPr marL="8777875" indent="0">
              <a:buNone/>
              <a:defRPr sz="7680" b="1"/>
            </a:lvl5pPr>
            <a:lvl6pPr marL="10972344" indent="0">
              <a:buNone/>
              <a:defRPr sz="7680" b="1"/>
            </a:lvl6pPr>
            <a:lvl7pPr marL="13166813" indent="0">
              <a:buNone/>
              <a:defRPr sz="7680" b="1"/>
            </a:lvl7pPr>
            <a:lvl8pPr marL="15361277" indent="0">
              <a:buNone/>
              <a:defRPr sz="7680" b="1"/>
            </a:lvl8pPr>
            <a:lvl9pPr marL="1755575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32" y="10439399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1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94560" y="1318269"/>
            <a:ext cx="39502080" cy="3436614"/>
          </a:xfrm>
        </p:spPr>
        <p:txBody>
          <a:bodyPr>
            <a:normAutofit/>
          </a:bodyPr>
          <a:lstStyle>
            <a:lvl1pPr algn="l">
              <a:defRPr sz="1344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12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94560" y="1318269"/>
            <a:ext cx="39502080" cy="3436614"/>
          </a:xfrm>
        </p:spPr>
        <p:txBody>
          <a:bodyPr>
            <a:normAutofit/>
          </a:bodyPr>
          <a:lstStyle>
            <a:lvl1pPr algn="l">
              <a:defRPr sz="1344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194560" y="4754880"/>
            <a:ext cx="39502080" cy="2438400"/>
          </a:xfrm>
        </p:spPr>
        <p:txBody>
          <a:bodyPr>
            <a:noAutofit/>
          </a:bodyPr>
          <a:lstStyle>
            <a:lvl1pPr marL="0" indent="0">
              <a:buNone/>
              <a:defRPr sz="672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97183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2" y="1310637"/>
            <a:ext cx="14439902" cy="55778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53"/>
            <a:ext cx="24536400" cy="28094944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72" y="6888496"/>
            <a:ext cx="14439902" cy="22517101"/>
          </a:xfrm>
        </p:spPr>
        <p:txBody>
          <a:bodyPr/>
          <a:lstStyle>
            <a:lvl1pPr marL="0" indent="0">
              <a:buNone/>
              <a:defRPr sz="6720"/>
            </a:lvl1pPr>
            <a:lvl2pPr marL="2194469" indent="0">
              <a:buNone/>
              <a:defRPr sz="5760"/>
            </a:lvl2pPr>
            <a:lvl3pPr marL="4388938" indent="0">
              <a:buNone/>
              <a:defRPr sz="4800"/>
            </a:lvl3pPr>
            <a:lvl4pPr marL="6583406" indent="0">
              <a:buNone/>
              <a:defRPr sz="4320"/>
            </a:lvl4pPr>
            <a:lvl5pPr marL="8777875" indent="0">
              <a:buNone/>
              <a:defRPr sz="4320"/>
            </a:lvl5pPr>
            <a:lvl6pPr marL="10972344" indent="0">
              <a:buNone/>
              <a:defRPr sz="4320"/>
            </a:lvl6pPr>
            <a:lvl7pPr marL="13166813" indent="0">
              <a:buNone/>
              <a:defRPr sz="4320"/>
            </a:lvl7pPr>
            <a:lvl8pPr marL="15361277" indent="0">
              <a:buNone/>
              <a:defRPr sz="4320"/>
            </a:lvl8pPr>
            <a:lvl9pPr marL="1755575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1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6"/>
            <a:ext cx="26334720" cy="2720346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18"/>
            <a:ext cx="26334720" cy="19751040"/>
          </a:xfrm>
        </p:spPr>
        <p:txBody>
          <a:bodyPr/>
          <a:lstStyle>
            <a:lvl1pPr marL="0" indent="0">
              <a:buNone/>
              <a:defRPr sz="15360"/>
            </a:lvl1pPr>
            <a:lvl2pPr marL="2194469" indent="0">
              <a:buNone/>
              <a:defRPr sz="13440"/>
            </a:lvl2pPr>
            <a:lvl3pPr marL="4388938" indent="0">
              <a:buNone/>
              <a:defRPr sz="11520"/>
            </a:lvl3pPr>
            <a:lvl4pPr marL="6583406" indent="0">
              <a:buNone/>
              <a:defRPr sz="9600"/>
            </a:lvl4pPr>
            <a:lvl5pPr marL="8777875" indent="0">
              <a:buNone/>
              <a:defRPr sz="9600"/>
            </a:lvl5pPr>
            <a:lvl6pPr marL="10972344" indent="0">
              <a:buNone/>
              <a:defRPr sz="9600"/>
            </a:lvl6pPr>
            <a:lvl7pPr marL="13166813" indent="0">
              <a:buNone/>
              <a:defRPr sz="9600"/>
            </a:lvl7pPr>
            <a:lvl8pPr marL="15361277" indent="0">
              <a:buNone/>
              <a:defRPr sz="9600"/>
            </a:lvl8pPr>
            <a:lvl9pPr marL="1755575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9"/>
            <a:ext cx="26334720" cy="3863341"/>
          </a:xfrm>
        </p:spPr>
        <p:txBody>
          <a:bodyPr/>
          <a:lstStyle>
            <a:lvl1pPr marL="0" indent="0">
              <a:buNone/>
              <a:defRPr sz="6720"/>
            </a:lvl1pPr>
            <a:lvl2pPr marL="2194469" indent="0">
              <a:buNone/>
              <a:defRPr sz="5760"/>
            </a:lvl2pPr>
            <a:lvl3pPr marL="4388938" indent="0">
              <a:buNone/>
              <a:defRPr sz="4800"/>
            </a:lvl3pPr>
            <a:lvl4pPr marL="6583406" indent="0">
              <a:buNone/>
              <a:defRPr sz="4320"/>
            </a:lvl4pPr>
            <a:lvl5pPr marL="8777875" indent="0">
              <a:buNone/>
              <a:defRPr sz="4320"/>
            </a:lvl5pPr>
            <a:lvl6pPr marL="10972344" indent="0">
              <a:buNone/>
              <a:defRPr sz="4320"/>
            </a:lvl6pPr>
            <a:lvl7pPr marL="13166813" indent="0">
              <a:buNone/>
              <a:defRPr sz="4320"/>
            </a:lvl7pPr>
            <a:lvl8pPr marL="15361277" indent="0">
              <a:buNone/>
              <a:defRPr sz="4320"/>
            </a:lvl8pPr>
            <a:lvl9pPr marL="1755575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29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04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72"/>
            <a:ext cx="9875520" cy="280873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72"/>
            <a:ext cx="28895040" cy="280873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00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3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7"/>
            <a:ext cx="37307520" cy="6537958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4"/>
            <a:ext cx="37307520" cy="7200896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469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8938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406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7875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344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6813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277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575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6"/>
            <a:ext cx="19385280" cy="21724621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6"/>
            <a:ext cx="19385280" cy="21724621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4"/>
            <a:ext cx="19392902" cy="3070861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469" indent="0">
              <a:buNone/>
              <a:defRPr sz="9600" b="1"/>
            </a:lvl2pPr>
            <a:lvl3pPr marL="4388938" indent="0">
              <a:buNone/>
              <a:defRPr sz="8640" b="1"/>
            </a:lvl3pPr>
            <a:lvl4pPr marL="6583406" indent="0">
              <a:buNone/>
              <a:defRPr sz="7680" b="1"/>
            </a:lvl4pPr>
            <a:lvl5pPr marL="8777875" indent="0">
              <a:buNone/>
              <a:defRPr sz="7680" b="1"/>
            </a:lvl5pPr>
            <a:lvl6pPr marL="10972344" indent="0">
              <a:buNone/>
              <a:defRPr sz="7680" b="1"/>
            </a:lvl6pPr>
            <a:lvl7pPr marL="13166813" indent="0">
              <a:buNone/>
              <a:defRPr sz="7680" b="1"/>
            </a:lvl7pPr>
            <a:lvl8pPr marL="15361277" indent="0">
              <a:buNone/>
              <a:defRPr sz="7680" b="1"/>
            </a:lvl8pPr>
            <a:lvl9pPr marL="1755575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399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32" y="7368544"/>
            <a:ext cx="19400520" cy="3070861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469" indent="0">
              <a:buNone/>
              <a:defRPr sz="9600" b="1"/>
            </a:lvl2pPr>
            <a:lvl3pPr marL="4388938" indent="0">
              <a:buNone/>
              <a:defRPr sz="8640" b="1"/>
            </a:lvl3pPr>
            <a:lvl4pPr marL="6583406" indent="0">
              <a:buNone/>
              <a:defRPr sz="7680" b="1"/>
            </a:lvl4pPr>
            <a:lvl5pPr marL="8777875" indent="0">
              <a:buNone/>
              <a:defRPr sz="7680" b="1"/>
            </a:lvl5pPr>
            <a:lvl6pPr marL="10972344" indent="0">
              <a:buNone/>
              <a:defRPr sz="7680" b="1"/>
            </a:lvl6pPr>
            <a:lvl7pPr marL="13166813" indent="0">
              <a:buNone/>
              <a:defRPr sz="7680" b="1"/>
            </a:lvl7pPr>
            <a:lvl8pPr marL="15361277" indent="0">
              <a:buNone/>
              <a:defRPr sz="7680" b="1"/>
            </a:lvl8pPr>
            <a:lvl9pPr marL="1755575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32" y="10439399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94560" y="1318269"/>
            <a:ext cx="39502080" cy="3436614"/>
          </a:xfrm>
        </p:spPr>
        <p:txBody>
          <a:bodyPr>
            <a:normAutofit/>
          </a:bodyPr>
          <a:lstStyle>
            <a:lvl1pPr algn="l">
              <a:defRPr sz="134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94560" y="1318269"/>
            <a:ext cx="39502080" cy="3436614"/>
          </a:xfrm>
        </p:spPr>
        <p:txBody>
          <a:bodyPr>
            <a:normAutofit/>
          </a:bodyPr>
          <a:lstStyle>
            <a:lvl1pPr algn="l">
              <a:defRPr sz="1344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194560" y="4754880"/>
            <a:ext cx="39502080" cy="2438400"/>
          </a:xfrm>
        </p:spPr>
        <p:txBody>
          <a:bodyPr>
            <a:noAutofit/>
          </a:bodyPr>
          <a:lstStyle>
            <a:lvl1pPr marL="0" indent="0">
              <a:buNone/>
              <a:defRPr sz="672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26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9"/>
            <a:ext cx="39502080" cy="341319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464441"/>
            <a:ext cx="39502080" cy="239411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9"/>
            <a:ext cx="10241280" cy="175260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9"/>
            <a:ext cx="13898880" cy="175260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5" y="30510489"/>
            <a:ext cx="10241280" cy="175260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80" r:id="rId14"/>
  </p:sldLayoutIdLst>
  <p:txStyles>
    <p:titleStyle>
      <a:lvl1pPr algn="l" defTabSz="4388938" rtl="0" eaLnBrk="1" latinLnBrk="0" hangingPunct="1">
        <a:spcBef>
          <a:spcPct val="0"/>
        </a:spcBef>
        <a:buNone/>
        <a:defRPr sz="1152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1645853" indent="-1645853" algn="l" defTabSz="4388938" rtl="0" eaLnBrk="1" latinLnBrk="0" hangingPunct="1">
        <a:spcBef>
          <a:spcPct val="20000"/>
        </a:spcBef>
        <a:buFont typeface="Arial" pitchFamily="34" charset="0"/>
        <a:buChar char="•"/>
        <a:defRPr sz="12960" kern="1200">
          <a:solidFill>
            <a:schemeClr val="tx1"/>
          </a:solidFill>
          <a:latin typeface="+mj-lt"/>
          <a:ea typeface="+mn-ea"/>
          <a:cs typeface="+mn-cs"/>
        </a:defRPr>
      </a:lvl1pPr>
      <a:lvl2pPr marL="3566011" indent="-1371542" algn="l" defTabSz="4388938" rtl="0" eaLnBrk="1" latinLnBrk="0" hangingPunct="1">
        <a:spcBef>
          <a:spcPct val="20000"/>
        </a:spcBef>
        <a:buFont typeface="Arial" pitchFamily="34" charset="0"/>
        <a:buChar char="–"/>
        <a:defRPr sz="11520" kern="1200">
          <a:solidFill>
            <a:schemeClr val="tx1"/>
          </a:solidFill>
          <a:latin typeface="+mj-lt"/>
          <a:ea typeface="+mn-ea"/>
          <a:cs typeface="+mn-cs"/>
        </a:defRPr>
      </a:lvl2pPr>
      <a:lvl3pPr marL="5486170" indent="-1097237" algn="l" defTabSz="438893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j-lt"/>
          <a:ea typeface="+mn-ea"/>
          <a:cs typeface="+mn-cs"/>
        </a:defRPr>
      </a:lvl3pPr>
      <a:lvl4pPr marL="7680643" indent="-1097237" algn="l" defTabSz="4388938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j-lt"/>
          <a:ea typeface="+mn-ea"/>
          <a:cs typeface="+mn-cs"/>
        </a:defRPr>
      </a:lvl4pPr>
      <a:lvl5pPr marL="9875107" indent="-1097237" algn="l" defTabSz="4388938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j-lt"/>
          <a:ea typeface="+mn-ea"/>
          <a:cs typeface="+mn-cs"/>
        </a:defRPr>
      </a:lvl5pPr>
      <a:lvl6pPr marL="12069576" indent="-1097237" algn="l" defTabSz="438893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045" indent="-1097237" algn="l" defTabSz="438893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514" indent="-1097237" algn="l" defTabSz="438893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982" indent="-1097237" algn="l" defTabSz="438893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69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38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406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75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344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813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277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750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9"/>
            <a:ext cx="39502080" cy="341319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464441"/>
            <a:ext cx="39502080" cy="239411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9"/>
            <a:ext cx="10241280" cy="175260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9"/>
            <a:ext cx="13898880" cy="175260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5" y="30510489"/>
            <a:ext cx="10241280" cy="175260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0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4388938" rtl="0" eaLnBrk="1" latinLnBrk="0" hangingPunct="1">
        <a:spcBef>
          <a:spcPct val="0"/>
        </a:spcBef>
        <a:buNone/>
        <a:defRPr sz="1152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45853" indent="-1645853" algn="l" defTabSz="4388938" rtl="0" eaLnBrk="1" latinLnBrk="0" hangingPunct="1">
        <a:spcBef>
          <a:spcPct val="20000"/>
        </a:spcBef>
        <a:buFont typeface="Arial" pitchFamily="34" charset="0"/>
        <a:buChar char="•"/>
        <a:defRPr sz="1296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1pPr>
      <a:lvl2pPr marL="3566011" indent="-1371542" algn="l" defTabSz="4388938" rtl="0" eaLnBrk="1" latinLnBrk="0" hangingPunct="1">
        <a:spcBef>
          <a:spcPct val="20000"/>
        </a:spcBef>
        <a:buFont typeface="Arial" pitchFamily="34" charset="0"/>
        <a:buChar char="–"/>
        <a:defRPr sz="1152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2pPr>
      <a:lvl3pPr marL="5486170" indent="-1097237" algn="l" defTabSz="438893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3pPr>
      <a:lvl4pPr marL="7680643" indent="-1097237" algn="l" defTabSz="4388938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4pPr>
      <a:lvl5pPr marL="9875107" indent="-1097237" algn="l" defTabSz="4388938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5pPr>
      <a:lvl6pPr marL="12069576" indent="-1097237" algn="l" defTabSz="438893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045" indent="-1097237" algn="l" defTabSz="438893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514" indent="-1097237" algn="l" defTabSz="438893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982" indent="-1097237" algn="l" defTabSz="438893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69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8938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406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7875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344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813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277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750" algn="l" defTabSz="4388938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jpeg"/><Relationship Id="rId9" Type="http://schemas.openxmlformats.org/officeDocument/2006/relationships/diagramData" Target="../diagrams/data1.xm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8A3A7B-A498-DD46-BEBC-A3CE60BD2536}"/>
              </a:ext>
            </a:extLst>
          </p:cNvPr>
          <p:cNvSpPr/>
          <p:nvPr/>
        </p:nvSpPr>
        <p:spPr>
          <a:xfrm>
            <a:off x="794961" y="8080755"/>
            <a:ext cx="10175358" cy="24040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AA41CB0-0E09-6B40-8D3A-85AB4E86102C}"/>
              </a:ext>
            </a:extLst>
          </p:cNvPr>
          <p:cNvSpPr/>
          <p:nvPr/>
        </p:nvSpPr>
        <p:spPr>
          <a:xfrm>
            <a:off x="32920881" y="8070112"/>
            <a:ext cx="10175358" cy="24050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88E1F4B-FCAC-5949-A5BC-917606E09858}"/>
              </a:ext>
            </a:extLst>
          </p:cNvPr>
          <p:cNvSpPr/>
          <p:nvPr/>
        </p:nvSpPr>
        <p:spPr>
          <a:xfrm>
            <a:off x="11403221" y="5764054"/>
            <a:ext cx="21262990" cy="2635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2EF3B4E-5FFE-2847-8B4C-5ECE739871FE}"/>
              </a:ext>
            </a:extLst>
          </p:cNvPr>
          <p:cNvSpPr/>
          <p:nvPr/>
        </p:nvSpPr>
        <p:spPr>
          <a:xfrm>
            <a:off x="-90418" y="44494"/>
            <a:ext cx="43981618" cy="741835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FA6E6AD-9368-CF4B-A7F0-71F7111DE73B}"/>
              </a:ext>
            </a:extLst>
          </p:cNvPr>
          <p:cNvSpPr txBox="1"/>
          <p:nvPr/>
        </p:nvSpPr>
        <p:spPr>
          <a:xfrm>
            <a:off x="1534977" y="8331277"/>
            <a:ext cx="77724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k-KZ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МӘСЕЛЕ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27D8916-13B4-6041-8CDE-4D830073F578}"/>
              </a:ext>
            </a:extLst>
          </p:cNvPr>
          <p:cNvSpPr txBox="1"/>
          <p:nvPr/>
        </p:nvSpPr>
        <p:spPr>
          <a:xfrm>
            <a:off x="2754388" y="13244799"/>
            <a:ext cx="5938498" cy="1489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DBD9B88-47EF-6C4C-89B4-27C6A4125653}"/>
              </a:ext>
            </a:extLst>
          </p:cNvPr>
          <p:cNvSpPr txBox="1"/>
          <p:nvPr/>
        </p:nvSpPr>
        <p:spPr>
          <a:xfrm>
            <a:off x="11720403" y="23391911"/>
            <a:ext cx="12358797" cy="7602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37CCF"/>
                </a:solidFill>
                <a:latin typeface="Times New Roman" pitchFamily="18" charset="0"/>
                <a:cs typeface="Times New Roman" pitchFamily="18" charset="0"/>
              </a:rPr>
              <a:t>БӘСЕКЕГЕ ҚАБІЛЕТТІЛІК</a:t>
            </a:r>
            <a:endParaRPr lang="en-US" sz="5400" b="1" dirty="0" smtClean="0">
              <a:solidFill>
                <a:srgbClr val="037CC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err="1" smtClean="0">
                <a:solidFill>
                  <a:srgbClr val="3AB54A"/>
                </a:solidFill>
                <a:latin typeface="Times New Roman" pitchFamily="18" charset="0"/>
                <a:cs typeface="Times New Roman" pitchFamily="18" charset="0"/>
              </a:rPr>
              <a:t>Бәсекелестер</a:t>
            </a:r>
            <a:r>
              <a:rPr lang="ru-RU" sz="4000" b="1" i="1" dirty="0" smtClean="0">
                <a:solidFill>
                  <a:srgbClr val="3AB54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Импортталған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брендтері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қымбат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71500" indent="-571500">
              <a:buFontTx/>
              <a:buChar char="-"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Қазақстандық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өндірушілер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Арал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тұзы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шөптерсіз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71500" indent="-571500">
              <a:buFontTx/>
              <a:buChar char="-"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жасаушылар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масштабталмайды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71500" indent="-571500">
              <a:buFontTx/>
              <a:buChar char="-"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err="1" smtClean="0">
                <a:solidFill>
                  <a:srgbClr val="3AB54A"/>
                </a:solidFill>
                <a:latin typeface="Times New Roman" pitchFamily="18" charset="0"/>
                <a:cs typeface="Times New Roman" pitchFamily="18" charset="0"/>
              </a:rPr>
              <a:t>Артықшылықтары</a:t>
            </a:r>
            <a:r>
              <a:rPr lang="ru-RU" sz="4000" b="1" i="1" dirty="0">
                <a:solidFill>
                  <a:srgbClr val="3AB54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b="1" i="1" dirty="0" smtClean="0">
              <a:solidFill>
                <a:srgbClr val="3AB54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✅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бірегей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(Арал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тұзы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дәрілік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шөптер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✅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есебінен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жетімді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✅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Эко-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тұтынуды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✅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Студенттік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стартап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университеттерді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гранттар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2CE3AFA-C4B9-0F49-8F5E-ADE9B425F62E}"/>
              </a:ext>
            </a:extLst>
          </p:cNvPr>
          <p:cNvSpPr txBox="1"/>
          <p:nvPr/>
        </p:nvSpPr>
        <p:spPr>
          <a:xfrm>
            <a:off x="11941577" y="8096521"/>
            <a:ext cx="2021482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0" b="1" dirty="0">
                <a:solidFill>
                  <a:srgbClr val="037CCF"/>
                </a:solidFill>
                <a:latin typeface="Times New Roman" pitchFamily="18" charset="0"/>
                <a:cs typeface="Times New Roman" pitchFamily="18" charset="0"/>
              </a:rPr>
              <a:t>ТЕХНИКАЛЫҚ-ЭКОНОМИКАЛЫҚ </a:t>
            </a:r>
            <a:r>
              <a:rPr lang="ru-RU" sz="6000" b="1" dirty="0" smtClean="0">
                <a:solidFill>
                  <a:srgbClr val="037CCF"/>
                </a:solidFill>
                <a:latin typeface="Times New Roman" pitchFamily="18" charset="0"/>
                <a:cs typeface="Times New Roman" pitchFamily="18" charset="0"/>
              </a:rPr>
              <a:t>КӨРСЕТКІШТЕР </a:t>
            </a:r>
            <a:endParaRPr lang="en-US" sz="6000" b="1" dirty="0">
              <a:solidFill>
                <a:srgbClr val="037C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A5E4A9A8-60E3-C141-A480-23692AEC3FEC}"/>
              </a:ext>
            </a:extLst>
          </p:cNvPr>
          <p:cNvSpPr txBox="1"/>
          <p:nvPr/>
        </p:nvSpPr>
        <p:spPr>
          <a:xfrm>
            <a:off x="33263238" y="8266699"/>
            <a:ext cx="934570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ЗИЯТКЕРЛІК МЕНШІКТІ ҚОРҒАУ</a:t>
            </a:r>
          </a:p>
          <a:p>
            <a:pPr algn="ctr"/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5B6E818-E5E4-734F-871E-5DCE2D21A62F}"/>
              </a:ext>
            </a:extLst>
          </p:cNvPr>
          <p:cNvSpPr txBox="1"/>
          <p:nvPr/>
        </p:nvSpPr>
        <p:spPr>
          <a:xfrm>
            <a:off x="33316721" y="19399037"/>
            <a:ext cx="9356397" cy="7017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</a:p>
          <a:p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-рецепт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әзірлеуге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тестілеуге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Маркетолог /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SMM-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менеджер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желілерді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жарнамалық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науқандарды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Сату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менеджері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-серіктестер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іздейді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маркетплейстермен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істейді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Өндірістік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-дайындау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Қаржыгер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-шығындарды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бақылайды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инвестициялар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гранттарды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іздейді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42796331-3AF2-914F-AFCC-2424EEB783B5}"/>
              </a:ext>
            </a:extLst>
          </p:cNvPr>
          <p:cNvSpPr txBox="1"/>
          <p:nvPr/>
        </p:nvSpPr>
        <p:spPr>
          <a:xfrm>
            <a:off x="1523998" y="12801600"/>
            <a:ext cx="8263061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576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DE979E-1451-2147-86BF-9457B026936A}"/>
              </a:ext>
            </a:extLst>
          </p:cNvPr>
          <p:cNvSpPr/>
          <p:nvPr/>
        </p:nvSpPr>
        <p:spPr>
          <a:xfrm>
            <a:off x="10970319" y="683551"/>
            <a:ext cx="21948081" cy="23020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3078D7AB-0654-FE4E-9D24-558B76CC0E7D}"/>
              </a:ext>
            </a:extLst>
          </p:cNvPr>
          <p:cNvSpPr txBox="1"/>
          <p:nvPr/>
        </p:nvSpPr>
        <p:spPr>
          <a:xfrm>
            <a:off x="12190824" y="1154972"/>
            <a:ext cx="2047538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k-KZ" sz="7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КОСМЕТОЛОГИЯЛЫҚ САБЫНДЫ ЖАСАУ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6FB1B88-5980-3A43-BC6F-377A3C400515}"/>
              </a:ext>
            </a:extLst>
          </p:cNvPr>
          <p:cNvSpPr txBox="1"/>
          <p:nvPr/>
        </p:nvSpPr>
        <p:spPr>
          <a:xfrm>
            <a:off x="3352800" y="3753670"/>
            <a:ext cx="36241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B8AF733-7D30-5444-9C53-529D39C3C4CA}"/>
              </a:ext>
            </a:extLst>
          </p:cNvPr>
          <p:cNvSpPr/>
          <p:nvPr/>
        </p:nvSpPr>
        <p:spPr>
          <a:xfrm>
            <a:off x="36061235" y="4840724"/>
            <a:ext cx="7282906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5400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Users\User\Downloads\IMG_27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88" y="683551"/>
            <a:ext cx="7481777" cy="60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700BD87-EFBF-1E45-95CC-7D11E45FD3C6}"/>
              </a:ext>
            </a:extLst>
          </p:cNvPr>
          <p:cNvSpPr txBox="1"/>
          <p:nvPr/>
        </p:nvSpPr>
        <p:spPr>
          <a:xfrm>
            <a:off x="23774400" y="23375239"/>
            <a:ext cx="8382001" cy="9079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ӨТЕУ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err="1">
                <a:solidFill>
                  <a:srgbClr val="3AB54A"/>
                </a:solidFill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sz="4000" b="1" i="1" dirty="0">
                <a:solidFill>
                  <a:srgbClr val="3AB54A"/>
                </a:solidFill>
                <a:latin typeface="Times New Roman" pitchFamily="18" charset="0"/>
                <a:cs typeface="Times New Roman" pitchFamily="18" charset="0"/>
              </a:rPr>
              <a:t> капитал </a:t>
            </a:r>
            <a:r>
              <a:rPr lang="ru-RU" sz="4000" b="1" i="1" dirty="0" smtClean="0">
                <a:solidFill>
                  <a:srgbClr val="3AB54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-"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қоры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АҚ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Qazinnovations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инновацияларды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агенттігі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гранттар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err="1" smtClean="0">
                <a:solidFill>
                  <a:srgbClr val="3AB54A"/>
                </a:solidFill>
                <a:latin typeface="Times New Roman" pitchFamily="18" charset="0"/>
                <a:cs typeface="Times New Roman" pitchFamily="18" charset="0"/>
              </a:rPr>
              <a:t>Күтілетін</a:t>
            </a:r>
            <a:r>
              <a:rPr lang="ru-RU" sz="4000" b="1" i="1" dirty="0" smtClean="0">
                <a:solidFill>
                  <a:srgbClr val="3AB54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3AB54A"/>
                </a:solidFill>
                <a:latin typeface="Times New Roman" pitchFamily="18" charset="0"/>
                <a:cs typeface="Times New Roman" pitchFamily="18" charset="0"/>
              </a:rPr>
              <a:t>сатылымдар</a:t>
            </a:r>
            <a:r>
              <a:rPr lang="ru-RU" sz="4000" b="1" i="1" dirty="0">
                <a:solidFill>
                  <a:srgbClr val="3AB54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b="1" i="1" dirty="0" smtClean="0">
              <a:solidFill>
                <a:srgbClr val="3AB54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сабынның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бағасы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$</a:t>
            </a:r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айына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сату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1000 дана 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айына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кіріс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жылдық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кіріс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24000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$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➡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өсу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мүмкіндігімен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10000-12000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$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User\Downloads\6CB998D5-C785-4E39-834F-C807262C3364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37" y="9545001"/>
            <a:ext cx="4991023" cy="41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27D8916-13B4-6041-8CDE-4D830073F578}"/>
              </a:ext>
            </a:extLst>
          </p:cNvPr>
          <p:cNvSpPr txBox="1"/>
          <p:nvPr/>
        </p:nvSpPr>
        <p:spPr>
          <a:xfrm>
            <a:off x="6400800" y="15188932"/>
            <a:ext cx="431386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k-KZ" sz="3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Ішкі нарықта жоқ проблемалы теріге, безеуге, безеуден кеінгі, псориазга қарсы сабынның жаңа түрлері</a:t>
            </a:r>
            <a:r>
              <a:rPr lang="ru-RU" sz="3600" b="1" dirty="0" smtClean="0">
                <a:solidFill>
                  <a:schemeClr val="accent2">
                    <a:lumMod val="25000"/>
                  </a:schemeClr>
                </a:solidFill>
              </a:rPr>
              <a:t> </a:t>
            </a:r>
            <a:endParaRPr lang="en-US" sz="3600" b="1" dirty="0">
              <a:solidFill>
                <a:schemeClr val="accent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4" name="Picture 10" descr="C:\Users\User\AppData\Local\Temp\{486673FA-BDB6-4588-9E4B-962D562D7C92}.t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4" y="14679161"/>
            <a:ext cx="4856267" cy="39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FA6E6AD-9368-CF4B-A7F0-71F7111DE73B}"/>
              </a:ext>
            </a:extLst>
          </p:cNvPr>
          <p:cNvSpPr txBox="1"/>
          <p:nvPr/>
        </p:nvSpPr>
        <p:spPr>
          <a:xfrm>
            <a:off x="1143000" y="10785502"/>
            <a:ext cx="398945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k-KZ" sz="3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Отандық шикізат негізінде тауарлық өнім</a:t>
            </a:r>
            <a:endParaRPr lang="en-US" sz="3600" b="1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7394815-209C-0C41-9A10-6A56CF2B7290}"/>
              </a:ext>
            </a:extLst>
          </p:cNvPr>
          <p:cNvSpPr txBox="1"/>
          <p:nvPr/>
        </p:nvSpPr>
        <p:spPr>
          <a:xfrm>
            <a:off x="832372" y="18765046"/>
            <a:ext cx="99820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k-KZ" sz="6000" b="1" dirty="0" smtClean="0">
                <a:solidFill>
                  <a:srgbClr val="037CCF"/>
                </a:solidFill>
                <a:latin typeface="Times New Roman" pitchFamily="18" charset="0"/>
                <a:cs typeface="Times New Roman" pitchFamily="18" charset="0"/>
              </a:rPr>
              <a:t>    ӨНІМ</a:t>
            </a:r>
            <a:endParaRPr lang="ru-RU" sz="6000" b="1" dirty="0" smtClean="0">
              <a:solidFill>
                <a:srgbClr val="037C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7394815-209C-0C41-9A10-6A56CF2B7290}"/>
              </a:ext>
            </a:extLst>
          </p:cNvPr>
          <p:cNvSpPr txBox="1"/>
          <p:nvPr/>
        </p:nvSpPr>
        <p:spPr>
          <a:xfrm>
            <a:off x="1025685" y="19672433"/>
            <a:ext cx="9788732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🔹</a:t>
            </a:r>
            <a:r>
              <a:rPr lang="kk-KZ" sz="3600" b="1" dirty="0" smtClean="0">
                <a:solidFill>
                  <a:srgbClr val="037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Қазақстанның Арал тұзы мен дәрілік </a:t>
            </a:r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өсімдіктер </a:t>
            </a:r>
            <a:r>
              <a:rPr lang="kk-KZ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негізінде табиғи косметикалық сабын өндіру</a:t>
            </a:r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🔹 </a:t>
            </a:r>
            <a:r>
              <a:rPr lang="kk-KZ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Зиянды қоспаларсыз экологиялық таза және гипоаллергенді өнім</a:t>
            </a:r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🔹 </a:t>
            </a:r>
            <a:r>
              <a:rPr lang="kk-KZ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Сауықтыру әсері: терең тазарту, минералдану, </a:t>
            </a:r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бактерияға </a:t>
            </a:r>
            <a:r>
              <a:rPr lang="kk-KZ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қарсы және емдік қасиеттері</a:t>
            </a:r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kk-KZ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🔹 </a:t>
            </a:r>
            <a:r>
              <a:rPr lang="kk-KZ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Жергілікті өндірістің арқасында қол жетімді баға.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2CE3AFA-C4B9-0F49-8F5E-ADE9B425F62E}"/>
              </a:ext>
            </a:extLst>
          </p:cNvPr>
          <p:cNvSpPr txBox="1"/>
          <p:nvPr/>
        </p:nvSpPr>
        <p:spPr>
          <a:xfrm>
            <a:off x="11941577" y="9349146"/>
            <a:ext cx="6575023" cy="8863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Өткізу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нарығы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жетімді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косметика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тренді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Терісі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проблемалы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-безеу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экзема, псориаз,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аллергиялық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реакциялар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Эко-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өнімдерді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-саналы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тұтынуды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жақтаушылар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Қонақ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үйлер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SPA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кәдесый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дүкендері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туристер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бірегей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қазақстандық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өнім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Сыйлық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-этно-дизайны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сыйлық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жиынтықтары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2CE3AFA-C4B9-0F49-8F5E-ADE9B425F62E}"/>
              </a:ext>
            </a:extLst>
          </p:cNvPr>
          <p:cNvSpPr txBox="1"/>
          <p:nvPr/>
        </p:nvSpPr>
        <p:spPr>
          <a:xfrm>
            <a:off x="24993600" y="9314414"/>
            <a:ext cx="7162801" cy="8863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Сату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арналары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сату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Маркетплейстер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Kaspi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Офлайн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сату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Эко-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дүкендер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дәріханалар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кәдесый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дүкендері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жәрмеңкелері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іс-шаралары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B2B-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Қонақ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үйлермен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SPA-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салондармен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ынтымақтастық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Корпоративті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клиенттерге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брендті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2CE3AFA-C4B9-0F49-8F5E-ADE9B425F62E}"/>
              </a:ext>
            </a:extLst>
          </p:cNvPr>
          <p:cNvSpPr txBox="1"/>
          <p:nvPr/>
        </p:nvSpPr>
        <p:spPr>
          <a:xfrm>
            <a:off x="19153910" y="9314414"/>
            <a:ext cx="495300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ресурстар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Арал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тұзы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Дәрілік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шөптер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Сабын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базасы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ндірістік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2CE3AFA-C4B9-0F49-8F5E-ADE9B425F62E}"/>
              </a:ext>
            </a:extLst>
          </p:cNvPr>
          <p:cNvSpPr txBox="1"/>
          <p:nvPr/>
        </p:nvSpPr>
        <p:spPr>
          <a:xfrm>
            <a:off x="18516601" y="13063712"/>
            <a:ext cx="6477000" cy="615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шығындар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Шикізат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тұз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шөптер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май) – $1000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буып-түю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брендинг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$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Маркетинг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SMM,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тв-қосымша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$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</a:p>
          <a:p>
            <a:pPr marL="571500" indent="-571500">
              <a:buFontTx/>
              <a:buChar char="-"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жалға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құрал-саймандар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$3 000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➡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Барлығы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$5000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600" y="18657785"/>
            <a:ext cx="6629400" cy="462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C:\Users\User\AppData\Local\Temp\{7503C4D2-5FF5-459A-9047-C2AF65110E24}.t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947" y="26822400"/>
            <a:ext cx="9407946" cy="46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User\Downloads\WhatsApp Image 2025-03-13 at 15.06.28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0" y="721651"/>
            <a:ext cx="7010400" cy="598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078D7AB-0654-FE4E-9D24-558B76CC0E7D}"/>
              </a:ext>
            </a:extLst>
          </p:cNvPr>
          <p:cNvSpPr txBox="1"/>
          <p:nvPr/>
        </p:nvSpPr>
        <p:spPr>
          <a:xfrm>
            <a:off x="9787058" y="3337850"/>
            <a:ext cx="24274341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етекші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Исаева А.У.</a:t>
            </a:r>
            <a:endParaRPr lang="kk-KZ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тазалыққа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проблемалы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теріні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күтудегі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тиімділікке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тұтынушылардың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ауқымы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қолжетімділікке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баса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аудара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нарықта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теңдесі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Арал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тұзы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дәрілік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косметикалық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сабын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ілгерілету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" name="Схема 77"/>
          <p:cNvGraphicFramePr/>
          <p:nvPr>
            <p:extLst>
              <p:ext uri="{D42A27DB-BD31-4B8C-83A1-F6EECF244321}">
                <p14:modId xmlns:p14="http://schemas.microsoft.com/office/powerpoint/2010/main" val="1737630135"/>
              </p:ext>
            </p:extLst>
          </p:nvPr>
        </p:nvGraphicFramePr>
        <p:xfrm>
          <a:off x="1183414" y="24656538"/>
          <a:ext cx="9372600" cy="746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0" name="Стрелка вправо 79"/>
          <p:cNvSpPr/>
          <p:nvPr/>
        </p:nvSpPr>
        <p:spPr>
          <a:xfrm>
            <a:off x="3137727" y="25686507"/>
            <a:ext cx="46365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>
            <a:off x="5650811" y="25710085"/>
            <a:ext cx="46365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>
            <a:off x="8110827" y="25710085"/>
            <a:ext cx="46365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8" name="Picture 24" descr="C:\Users\User\Downloads\WhatsApp Image 2025-03-13 at 16.34.32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694" y="18657786"/>
            <a:ext cx="6207107" cy="462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User\Downloads\WhatsApp Image 2025-03-13 at 16.34.30.jpe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700" y="19161741"/>
            <a:ext cx="6946900" cy="412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103" y="10126186"/>
            <a:ext cx="3345585" cy="455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947" y="15009609"/>
            <a:ext cx="9805292" cy="420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2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Research Post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DCD"/>
      </a:accent1>
      <a:accent2>
        <a:srgbClr val="CFE5FF"/>
      </a:accent2>
      <a:accent3>
        <a:srgbClr val="A5A5A5"/>
      </a:accent3>
      <a:accent4>
        <a:srgbClr val="7C52DC"/>
      </a:accent4>
      <a:accent5>
        <a:srgbClr val="4E98E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Research Post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DCD"/>
      </a:accent1>
      <a:accent2>
        <a:srgbClr val="CFE5FF"/>
      </a:accent2>
      <a:accent3>
        <a:srgbClr val="A5A5A5"/>
      </a:accent3>
      <a:accent4>
        <a:srgbClr val="7C52DC"/>
      </a:accent4>
      <a:accent5>
        <a:srgbClr val="4E98E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Произвольный</PresentationFormat>
  <Paragraphs>72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Segoe UI</vt:lpstr>
      <vt:lpstr>Times New Roman</vt:lpstr>
      <vt:lpstr>1_Office Theme</vt:lpstr>
      <vt:lpstr>2_Office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2013-12-06T17:56:44Z</dcterms:created>
  <dcterms:modified xsi:type="dcterms:W3CDTF">2025-09-15T06:57:06Z</dcterms:modified>
</cp:coreProperties>
</file>