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3" r:id="rId1"/>
    <p:sldMasterId id="2147483693" r:id="rId2"/>
  </p:sldMasterIdLst>
  <p:notesMasterIdLst>
    <p:notesMasterId r:id="rId4"/>
  </p:notesMasterIdLst>
  <p:handoutMasterIdLst>
    <p:handoutMasterId r:id="rId5"/>
  </p:handoutMasterIdLst>
  <p:sldIdLst>
    <p:sldId id="339" r:id="rId3"/>
  </p:sldIdLst>
  <p:sldSz cx="43891200" cy="32918400"/>
  <p:notesSz cx="6858000" cy="9144000"/>
  <p:defaultTextStyle>
    <a:defPPr>
      <a:defRPr lang="en-US"/>
    </a:defPPr>
    <a:lvl1pPr marL="0" algn="l" defTabSz="4915814" rtl="0" eaLnBrk="1" latinLnBrk="0" hangingPunct="1">
      <a:defRPr sz="9677" kern="1200">
        <a:solidFill>
          <a:schemeClr val="tx1"/>
        </a:solidFill>
        <a:latin typeface="+mn-lt"/>
        <a:ea typeface="+mn-ea"/>
        <a:cs typeface="+mn-cs"/>
      </a:defRPr>
    </a:lvl1pPr>
    <a:lvl2pPr marL="2457907" algn="l" defTabSz="4915814" rtl="0" eaLnBrk="1" latinLnBrk="0" hangingPunct="1">
      <a:defRPr sz="9677" kern="1200">
        <a:solidFill>
          <a:schemeClr val="tx1"/>
        </a:solidFill>
        <a:latin typeface="+mn-lt"/>
        <a:ea typeface="+mn-ea"/>
        <a:cs typeface="+mn-cs"/>
      </a:defRPr>
    </a:lvl2pPr>
    <a:lvl3pPr marL="4915814" algn="l" defTabSz="4915814" rtl="0" eaLnBrk="1" latinLnBrk="0" hangingPunct="1">
      <a:defRPr sz="9677" kern="1200">
        <a:solidFill>
          <a:schemeClr val="tx1"/>
        </a:solidFill>
        <a:latin typeface="+mn-lt"/>
        <a:ea typeface="+mn-ea"/>
        <a:cs typeface="+mn-cs"/>
      </a:defRPr>
    </a:lvl3pPr>
    <a:lvl4pPr marL="7373722" algn="l" defTabSz="4915814" rtl="0" eaLnBrk="1" latinLnBrk="0" hangingPunct="1">
      <a:defRPr sz="9677" kern="1200">
        <a:solidFill>
          <a:schemeClr val="tx1"/>
        </a:solidFill>
        <a:latin typeface="+mn-lt"/>
        <a:ea typeface="+mn-ea"/>
        <a:cs typeface="+mn-cs"/>
      </a:defRPr>
    </a:lvl4pPr>
    <a:lvl5pPr marL="9831629" algn="l" defTabSz="4915814" rtl="0" eaLnBrk="1" latinLnBrk="0" hangingPunct="1">
      <a:defRPr sz="9677" kern="1200">
        <a:solidFill>
          <a:schemeClr val="tx1"/>
        </a:solidFill>
        <a:latin typeface="+mn-lt"/>
        <a:ea typeface="+mn-ea"/>
        <a:cs typeface="+mn-cs"/>
      </a:defRPr>
    </a:lvl5pPr>
    <a:lvl6pPr marL="12289536" algn="l" defTabSz="4915814" rtl="0" eaLnBrk="1" latinLnBrk="0" hangingPunct="1">
      <a:defRPr sz="9677" kern="1200">
        <a:solidFill>
          <a:schemeClr val="tx1"/>
        </a:solidFill>
        <a:latin typeface="+mn-lt"/>
        <a:ea typeface="+mn-ea"/>
        <a:cs typeface="+mn-cs"/>
      </a:defRPr>
    </a:lvl6pPr>
    <a:lvl7pPr marL="14747443" algn="l" defTabSz="4915814" rtl="0" eaLnBrk="1" latinLnBrk="0" hangingPunct="1">
      <a:defRPr sz="9677" kern="1200">
        <a:solidFill>
          <a:schemeClr val="tx1"/>
        </a:solidFill>
        <a:latin typeface="+mn-lt"/>
        <a:ea typeface="+mn-ea"/>
        <a:cs typeface="+mn-cs"/>
      </a:defRPr>
    </a:lvl7pPr>
    <a:lvl8pPr marL="17205350" algn="l" defTabSz="4915814" rtl="0" eaLnBrk="1" latinLnBrk="0" hangingPunct="1">
      <a:defRPr sz="9677" kern="1200">
        <a:solidFill>
          <a:schemeClr val="tx1"/>
        </a:solidFill>
        <a:latin typeface="+mn-lt"/>
        <a:ea typeface="+mn-ea"/>
        <a:cs typeface="+mn-cs"/>
      </a:defRPr>
    </a:lvl8pPr>
    <a:lvl9pPr marL="19663258" algn="l" defTabSz="4915814" rtl="0" eaLnBrk="1" latinLnBrk="0" hangingPunct="1">
      <a:defRPr sz="967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68" userDrawn="1">
          <p15:clr>
            <a:srgbClr val="A4A3A4"/>
          </p15:clr>
        </p15:guide>
        <p15:guide id="2" pos="1382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B54A"/>
    <a:srgbClr val="037CCF"/>
    <a:srgbClr val="00D040"/>
    <a:srgbClr val="6CA410"/>
    <a:srgbClr val="A3A3A3"/>
    <a:srgbClr val="FCB040"/>
    <a:srgbClr val="F5C247"/>
    <a:srgbClr val="B5D301"/>
    <a:srgbClr val="022A40"/>
    <a:srgbClr val="C41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26138"/>
    <p:restoredTop sz="95164"/>
  </p:normalViewPr>
  <p:slideViewPr>
    <p:cSldViewPr>
      <p:cViewPr varScale="1">
        <p:scale>
          <a:sx n="16" d="100"/>
          <a:sy n="16" d="100"/>
        </p:scale>
        <p:origin x="522" y="54"/>
      </p:cViewPr>
      <p:guideLst>
        <p:guide orient="horz" pos="10368"/>
        <p:guide pos="1382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-2838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762424-DDEB-4A97-8DF5-6BF96CCB3FB5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C53C4B-F994-412E-85D8-E2AB982928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6992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AABD2D-06EE-4924-A970-DA7F071D30DD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673052-1C4D-4D99-A058-91D5791083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535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915814" rtl="0" eaLnBrk="1" latinLnBrk="0" hangingPunct="1">
      <a:defRPr sz="6451" kern="1200">
        <a:solidFill>
          <a:schemeClr val="tx1"/>
        </a:solidFill>
        <a:latin typeface="+mn-lt"/>
        <a:ea typeface="+mn-ea"/>
        <a:cs typeface="+mn-cs"/>
      </a:defRPr>
    </a:lvl1pPr>
    <a:lvl2pPr marL="2457907" algn="l" defTabSz="4915814" rtl="0" eaLnBrk="1" latinLnBrk="0" hangingPunct="1">
      <a:defRPr sz="6451" kern="1200">
        <a:solidFill>
          <a:schemeClr val="tx1"/>
        </a:solidFill>
        <a:latin typeface="+mn-lt"/>
        <a:ea typeface="+mn-ea"/>
        <a:cs typeface="+mn-cs"/>
      </a:defRPr>
    </a:lvl2pPr>
    <a:lvl3pPr marL="4915814" algn="l" defTabSz="4915814" rtl="0" eaLnBrk="1" latinLnBrk="0" hangingPunct="1">
      <a:defRPr sz="6451" kern="1200">
        <a:solidFill>
          <a:schemeClr val="tx1"/>
        </a:solidFill>
        <a:latin typeface="+mn-lt"/>
        <a:ea typeface="+mn-ea"/>
        <a:cs typeface="+mn-cs"/>
      </a:defRPr>
    </a:lvl3pPr>
    <a:lvl4pPr marL="7373722" algn="l" defTabSz="4915814" rtl="0" eaLnBrk="1" latinLnBrk="0" hangingPunct="1">
      <a:defRPr sz="6451" kern="1200">
        <a:solidFill>
          <a:schemeClr val="tx1"/>
        </a:solidFill>
        <a:latin typeface="+mn-lt"/>
        <a:ea typeface="+mn-ea"/>
        <a:cs typeface="+mn-cs"/>
      </a:defRPr>
    </a:lvl4pPr>
    <a:lvl5pPr marL="9831629" algn="l" defTabSz="4915814" rtl="0" eaLnBrk="1" latinLnBrk="0" hangingPunct="1">
      <a:defRPr sz="6451" kern="1200">
        <a:solidFill>
          <a:schemeClr val="tx1"/>
        </a:solidFill>
        <a:latin typeface="+mn-lt"/>
        <a:ea typeface="+mn-ea"/>
        <a:cs typeface="+mn-cs"/>
      </a:defRPr>
    </a:lvl5pPr>
    <a:lvl6pPr marL="12289536" algn="l" defTabSz="4915814" rtl="0" eaLnBrk="1" latinLnBrk="0" hangingPunct="1">
      <a:defRPr sz="6451" kern="1200">
        <a:solidFill>
          <a:schemeClr val="tx1"/>
        </a:solidFill>
        <a:latin typeface="+mn-lt"/>
        <a:ea typeface="+mn-ea"/>
        <a:cs typeface="+mn-cs"/>
      </a:defRPr>
    </a:lvl6pPr>
    <a:lvl7pPr marL="14747443" algn="l" defTabSz="4915814" rtl="0" eaLnBrk="1" latinLnBrk="0" hangingPunct="1">
      <a:defRPr sz="6451" kern="1200">
        <a:solidFill>
          <a:schemeClr val="tx1"/>
        </a:solidFill>
        <a:latin typeface="+mn-lt"/>
        <a:ea typeface="+mn-ea"/>
        <a:cs typeface="+mn-cs"/>
      </a:defRPr>
    </a:lvl7pPr>
    <a:lvl8pPr marL="17205350" algn="l" defTabSz="4915814" rtl="0" eaLnBrk="1" latinLnBrk="0" hangingPunct="1">
      <a:defRPr sz="6451" kern="1200">
        <a:solidFill>
          <a:schemeClr val="tx1"/>
        </a:solidFill>
        <a:latin typeface="+mn-lt"/>
        <a:ea typeface="+mn-ea"/>
        <a:cs typeface="+mn-cs"/>
      </a:defRPr>
    </a:lvl8pPr>
    <a:lvl9pPr marL="19663258" algn="l" defTabSz="4915814" rtl="0" eaLnBrk="1" latinLnBrk="0" hangingPunct="1">
      <a:defRPr sz="645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73052-1C4D-4D99-A058-91D57910836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844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23942352"/>
            <a:ext cx="37307520" cy="2931936"/>
          </a:xfrm>
        </p:spPr>
        <p:txBody>
          <a:bodyPr/>
          <a:lstStyle>
            <a:lvl1pPr algn="ctr">
              <a:defRPr lang="en-US" sz="144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0" y="26444928"/>
            <a:ext cx="30723840" cy="3669312"/>
          </a:xfrm>
        </p:spPr>
        <p:txBody>
          <a:bodyPr>
            <a:normAutofit/>
          </a:bodyPr>
          <a:lstStyle>
            <a:lvl1pPr marL="0" indent="0" algn="ctr">
              <a:buNone/>
              <a:defRPr lang="en-US" sz="864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219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388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583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777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971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166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360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555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54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72" y="1310637"/>
            <a:ext cx="14439902" cy="5577843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0240" y="1310653"/>
            <a:ext cx="24536400" cy="28094944"/>
          </a:xfrm>
        </p:spPr>
        <p:txBody>
          <a:bodyPr/>
          <a:lstStyle>
            <a:lvl1pPr>
              <a:defRPr sz="15360"/>
            </a:lvl1pPr>
            <a:lvl2pPr>
              <a:defRPr sz="13440"/>
            </a:lvl2pPr>
            <a:lvl3pPr>
              <a:defRPr sz="1152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72" y="6888496"/>
            <a:ext cx="14439902" cy="22517101"/>
          </a:xfrm>
        </p:spPr>
        <p:txBody>
          <a:bodyPr/>
          <a:lstStyle>
            <a:lvl1pPr marL="0" indent="0">
              <a:buNone/>
              <a:defRPr sz="6720"/>
            </a:lvl1pPr>
            <a:lvl2pPr marL="2194469" indent="0">
              <a:buNone/>
              <a:defRPr sz="5760"/>
            </a:lvl2pPr>
            <a:lvl3pPr marL="4388938" indent="0">
              <a:buNone/>
              <a:defRPr sz="4800"/>
            </a:lvl3pPr>
            <a:lvl4pPr marL="6583406" indent="0">
              <a:buNone/>
              <a:defRPr sz="4320"/>
            </a:lvl4pPr>
            <a:lvl5pPr marL="8777875" indent="0">
              <a:buNone/>
              <a:defRPr sz="4320"/>
            </a:lvl5pPr>
            <a:lvl6pPr marL="10972344" indent="0">
              <a:buNone/>
              <a:defRPr sz="4320"/>
            </a:lvl6pPr>
            <a:lvl7pPr marL="13166813" indent="0">
              <a:buNone/>
              <a:defRPr sz="4320"/>
            </a:lvl7pPr>
            <a:lvl8pPr marL="15361277" indent="0">
              <a:buNone/>
              <a:defRPr sz="4320"/>
            </a:lvl8pPr>
            <a:lvl9pPr marL="17555750" indent="0">
              <a:buNone/>
              <a:defRPr sz="432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081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2982" y="23042886"/>
            <a:ext cx="26334720" cy="2720346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02982" y="2941318"/>
            <a:ext cx="26334720" cy="19751040"/>
          </a:xfrm>
        </p:spPr>
        <p:txBody>
          <a:bodyPr/>
          <a:lstStyle>
            <a:lvl1pPr marL="0" indent="0">
              <a:buNone/>
              <a:defRPr sz="15360"/>
            </a:lvl1pPr>
            <a:lvl2pPr marL="2194469" indent="0">
              <a:buNone/>
              <a:defRPr sz="13440"/>
            </a:lvl2pPr>
            <a:lvl3pPr marL="4388938" indent="0">
              <a:buNone/>
              <a:defRPr sz="11520"/>
            </a:lvl3pPr>
            <a:lvl4pPr marL="6583406" indent="0">
              <a:buNone/>
              <a:defRPr sz="9600"/>
            </a:lvl4pPr>
            <a:lvl5pPr marL="8777875" indent="0">
              <a:buNone/>
              <a:defRPr sz="9600"/>
            </a:lvl5pPr>
            <a:lvl6pPr marL="10972344" indent="0">
              <a:buNone/>
              <a:defRPr sz="9600"/>
            </a:lvl6pPr>
            <a:lvl7pPr marL="13166813" indent="0">
              <a:buNone/>
              <a:defRPr sz="9600"/>
            </a:lvl7pPr>
            <a:lvl8pPr marL="15361277" indent="0">
              <a:buNone/>
              <a:defRPr sz="9600"/>
            </a:lvl8pPr>
            <a:lvl9pPr marL="17555750" indent="0">
              <a:buNone/>
              <a:defRPr sz="9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2982" y="25763229"/>
            <a:ext cx="26334720" cy="3863341"/>
          </a:xfrm>
        </p:spPr>
        <p:txBody>
          <a:bodyPr/>
          <a:lstStyle>
            <a:lvl1pPr marL="0" indent="0">
              <a:buNone/>
              <a:defRPr sz="6720"/>
            </a:lvl1pPr>
            <a:lvl2pPr marL="2194469" indent="0">
              <a:buNone/>
              <a:defRPr sz="5760"/>
            </a:lvl2pPr>
            <a:lvl3pPr marL="4388938" indent="0">
              <a:buNone/>
              <a:defRPr sz="4800"/>
            </a:lvl3pPr>
            <a:lvl4pPr marL="6583406" indent="0">
              <a:buNone/>
              <a:defRPr sz="4320"/>
            </a:lvl4pPr>
            <a:lvl5pPr marL="8777875" indent="0">
              <a:buNone/>
              <a:defRPr sz="4320"/>
            </a:lvl5pPr>
            <a:lvl6pPr marL="10972344" indent="0">
              <a:buNone/>
              <a:defRPr sz="4320"/>
            </a:lvl6pPr>
            <a:lvl7pPr marL="13166813" indent="0">
              <a:buNone/>
              <a:defRPr sz="4320"/>
            </a:lvl7pPr>
            <a:lvl8pPr marL="15361277" indent="0">
              <a:buNone/>
              <a:defRPr sz="4320"/>
            </a:lvl8pPr>
            <a:lvl9pPr marL="17555750" indent="0">
              <a:buNone/>
              <a:defRPr sz="432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814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1580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821120" y="1318272"/>
            <a:ext cx="9875520" cy="280873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4560" y="1318272"/>
            <a:ext cx="28895040" cy="280873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0223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model2">
    <p:bg>
      <p:bgPr>
        <a:gradFill flip="none" rotWithShape="1">
          <a:gsLst>
            <a:gs pos="55000">
              <a:srgbClr val="1181AE"/>
            </a:gs>
            <a:gs pos="0">
              <a:srgbClr val="1181AE"/>
            </a:gs>
            <a:gs pos="100000">
              <a:srgbClr val="09547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9/18/2025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9705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23942352"/>
            <a:ext cx="37307520" cy="2931936"/>
          </a:xfrm>
        </p:spPr>
        <p:txBody>
          <a:bodyPr/>
          <a:lstStyle>
            <a:lvl1pPr algn="ctr">
              <a:defRPr lang="en-US" sz="14400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0" y="26444928"/>
            <a:ext cx="30723840" cy="3669312"/>
          </a:xfrm>
        </p:spPr>
        <p:txBody>
          <a:bodyPr>
            <a:normAutofit/>
          </a:bodyPr>
          <a:lstStyle>
            <a:lvl1pPr marL="0" indent="0" algn="ctr">
              <a:buNone/>
              <a:defRPr lang="en-US" sz="8640" kern="1200" smtClean="0">
                <a:solidFill>
                  <a:schemeClr val="bg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219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388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583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777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971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166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360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555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46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10226051"/>
            <a:ext cx="37307520" cy="705612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0" y="18653760"/>
            <a:ext cx="30723840" cy="8412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944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3889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583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777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9723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166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361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555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5145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003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02" y="21153127"/>
            <a:ext cx="37307520" cy="6537958"/>
          </a:xfrm>
        </p:spPr>
        <p:txBody>
          <a:bodyPr anchor="t"/>
          <a:lstStyle>
            <a:lvl1pPr algn="l">
              <a:defRPr sz="19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7102" y="13952224"/>
            <a:ext cx="37307520" cy="7200896"/>
          </a:xfrm>
        </p:spPr>
        <p:txBody>
          <a:bodyPr anchor="b"/>
          <a:lstStyle>
            <a:lvl1pPr marL="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1pPr>
            <a:lvl2pPr marL="2194469" indent="0">
              <a:buNone/>
              <a:defRPr sz="8640">
                <a:solidFill>
                  <a:schemeClr val="tx1">
                    <a:tint val="75000"/>
                  </a:schemeClr>
                </a:solidFill>
              </a:defRPr>
            </a:lvl2pPr>
            <a:lvl3pPr marL="4388938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3pPr>
            <a:lvl4pPr marL="6583406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4pPr>
            <a:lvl5pPr marL="8777875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5pPr>
            <a:lvl6pPr marL="10972344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6pPr>
            <a:lvl7pPr marL="13166813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7pPr>
            <a:lvl8pPr marL="15361277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8pPr>
            <a:lvl9pPr marL="1755575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7115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94560" y="7680966"/>
            <a:ext cx="19385280" cy="21724621"/>
          </a:xfrm>
        </p:spPr>
        <p:txBody>
          <a:bodyPr/>
          <a:lstStyle>
            <a:lvl1pPr>
              <a:defRPr sz="13440"/>
            </a:lvl1pPr>
            <a:lvl2pPr>
              <a:defRPr sz="11520"/>
            </a:lvl2pPr>
            <a:lvl3pPr>
              <a:defRPr sz="9600"/>
            </a:lvl3pPr>
            <a:lvl4pPr>
              <a:defRPr sz="8640"/>
            </a:lvl4pPr>
            <a:lvl5pPr>
              <a:defRPr sz="8640"/>
            </a:lvl5pPr>
            <a:lvl6pPr>
              <a:defRPr sz="8640"/>
            </a:lvl6pPr>
            <a:lvl7pPr>
              <a:defRPr sz="8640"/>
            </a:lvl7pPr>
            <a:lvl8pPr>
              <a:defRPr sz="8640"/>
            </a:lvl8pPr>
            <a:lvl9pPr>
              <a:defRPr sz="86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311360" y="7680966"/>
            <a:ext cx="19385280" cy="21724621"/>
          </a:xfrm>
        </p:spPr>
        <p:txBody>
          <a:bodyPr/>
          <a:lstStyle>
            <a:lvl1pPr>
              <a:defRPr sz="13440"/>
            </a:lvl1pPr>
            <a:lvl2pPr>
              <a:defRPr sz="11520"/>
            </a:lvl2pPr>
            <a:lvl3pPr>
              <a:defRPr sz="9600"/>
            </a:lvl3pPr>
            <a:lvl4pPr>
              <a:defRPr sz="8640"/>
            </a:lvl4pPr>
            <a:lvl5pPr>
              <a:defRPr sz="8640"/>
            </a:lvl5pPr>
            <a:lvl6pPr>
              <a:defRPr sz="8640"/>
            </a:lvl6pPr>
            <a:lvl7pPr>
              <a:defRPr sz="8640"/>
            </a:lvl7pPr>
            <a:lvl8pPr>
              <a:defRPr sz="8640"/>
            </a:lvl8pPr>
            <a:lvl9pPr>
              <a:defRPr sz="86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93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10226051"/>
            <a:ext cx="37307520" cy="705612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0" y="18653760"/>
            <a:ext cx="30723840" cy="8412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944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3889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583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777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9723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166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361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555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718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7368544"/>
            <a:ext cx="19392902" cy="3070861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469" indent="0">
              <a:buNone/>
              <a:defRPr sz="9600" b="1"/>
            </a:lvl2pPr>
            <a:lvl3pPr marL="4388938" indent="0">
              <a:buNone/>
              <a:defRPr sz="8640" b="1"/>
            </a:lvl3pPr>
            <a:lvl4pPr marL="6583406" indent="0">
              <a:buNone/>
              <a:defRPr sz="7680" b="1"/>
            </a:lvl4pPr>
            <a:lvl5pPr marL="8777875" indent="0">
              <a:buNone/>
              <a:defRPr sz="7680" b="1"/>
            </a:lvl5pPr>
            <a:lvl6pPr marL="10972344" indent="0">
              <a:buNone/>
              <a:defRPr sz="7680" b="1"/>
            </a:lvl6pPr>
            <a:lvl7pPr marL="13166813" indent="0">
              <a:buNone/>
              <a:defRPr sz="7680" b="1"/>
            </a:lvl7pPr>
            <a:lvl8pPr marL="15361277" indent="0">
              <a:buNone/>
              <a:defRPr sz="7680" b="1"/>
            </a:lvl8pPr>
            <a:lvl9pPr marL="17555750" indent="0">
              <a:buNone/>
              <a:defRPr sz="7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94560" y="10439399"/>
            <a:ext cx="19392902" cy="18966182"/>
          </a:xfrm>
        </p:spPr>
        <p:txBody>
          <a:bodyPr/>
          <a:lstStyle>
            <a:lvl1pPr>
              <a:defRPr sz="11520"/>
            </a:lvl1pPr>
            <a:lvl2pPr>
              <a:defRPr sz="9600"/>
            </a:lvl2pPr>
            <a:lvl3pPr>
              <a:defRPr sz="8640"/>
            </a:lvl3pPr>
            <a:lvl4pPr>
              <a:defRPr sz="7680"/>
            </a:lvl4pPr>
            <a:lvl5pPr>
              <a:defRPr sz="7680"/>
            </a:lvl5pPr>
            <a:lvl6pPr>
              <a:defRPr sz="7680"/>
            </a:lvl6pPr>
            <a:lvl7pPr>
              <a:defRPr sz="7680"/>
            </a:lvl7pPr>
            <a:lvl8pPr>
              <a:defRPr sz="7680"/>
            </a:lvl8pPr>
            <a:lvl9pPr>
              <a:defRPr sz="76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96132" y="7368544"/>
            <a:ext cx="19400520" cy="3070861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469" indent="0">
              <a:buNone/>
              <a:defRPr sz="9600" b="1"/>
            </a:lvl2pPr>
            <a:lvl3pPr marL="4388938" indent="0">
              <a:buNone/>
              <a:defRPr sz="8640" b="1"/>
            </a:lvl3pPr>
            <a:lvl4pPr marL="6583406" indent="0">
              <a:buNone/>
              <a:defRPr sz="7680" b="1"/>
            </a:lvl4pPr>
            <a:lvl5pPr marL="8777875" indent="0">
              <a:buNone/>
              <a:defRPr sz="7680" b="1"/>
            </a:lvl5pPr>
            <a:lvl6pPr marL="10972344" indent="0">
              <a:buNone/>
              <a:defRPr sz="7680" b="1"/>
            </a:lvl6pPr>
            <a:lvl7pPr marL="13166813" indent="0">
              <a:buNone/>
              <a:defRPr sz="7680" b="1"/>
            </a:lvl7pPr>
            <a:lvl8pPr marL="15361277" indent="0">
              <a:buNone/>
              <a:defRPr sz="7680" b="1"/>
            </a:lvl8pPr>
            <a:lvl9pPr marL="17555750" indent="0">
              <a:buNone/>
              <a:defRPr sz="7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96132" y="10439399"/>
            <a:ext cx="19400520" cy="18966182"/>
          </a:xfrm>
        </p:spPr>
        <p:txBody>
          <a:bodyPr/>
          <a:lstStyle>
            <a:lvl1pPr>
              <a:defRPr sz="11520"/>
            </a:lvl1pPr>
            <a:lvl2pPr>
              <a:defRPr sz="9600"/>
            </a:lvl2pPr>
            <a:lvl3pPr>
              <a:defRPr sz="8640"/>
            </a:lvl3pPr>
            <a:lvl4pPr>
              <a:defRPr sz="7680"/>
            </a:lvl4pPr>
            <a:lvl5pPr>
              <a:defRPr sz="7680"/>
            </a:lvl5pPr>
            <a:lvl6pPr>
              <a:defRPr sz="7680"/>
            </a:lvl6pPr>
            <a:lvl7pPr>
              <a:defRPr sz="7680"/>
            </a:lvl7pPr>
            <a:lvl8pPr>
              <a:defRPr sz="7680"/>
            </a:lvl8pPr>
            <a:lvl9pPr>
              <a:defRPr sz="76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4312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94560" y="1318269"/>
            <a:ext cx="39502080" cy="3436614"/>
          </a:xfrm>
        </p:spPr>
        <p:txBody>
          <a:bodyPr>
            <a:normAutofit/>
          </a:bodyPr>
          <a:lstStyle>
            <a:lvl1pPr algn="l">
              <a:defRPr sz="1344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51224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94560" y="1318269"/>
            <a:ext cx="39502080" cy="3436614"/>
          </a:xfrm>
        </p:spPr>
        <p:txBody>
          <a:bodyPr>
            <a:normAutofit/>
          </a:bodyPr>
          <a:lstStyle>
            <a:lvl1pPr algn="l">
              <a:defRPr sz="1344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194560" y="4754880"/>
            <a:ext cx="39502080" cy="2438400"/>
          </a:xfrm>
        </p:spPr>
        <p:txBody>
          <a:bodyPr>
            <a:noAutofit/>
          </a:bodyPr>
          <a:lstStyle>
            <a:lvl1pPr marL="0" indent="0">
              <a:buNone/>
              <a:defRPr sz="672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6971831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62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72" y="1310637"/>
            <a:ext cx="14439902" cy="5577843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0240" y="1310653"/>
            <a:ext cx="24536400" cy="28094944"/>
          </a:xfrm>
        </p:spPr>
        <p:txBody>
          <a:bodyPr/>
          <a:lstStyle>
            <a:lvl1pPr>
              <a:defRPr sz="15360"/>
            </a:lvl1pPr>
            <a:lvl2pPr>
              <a:defRPr sz="13440"/>
            </a:lvl2pPr>
            <a:lvl3pPr>
              <a:defRPr sz="1152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72" y="6888496"/>
            <a:ext cx="14439902" cy="22517101"/>
          </a:xfrm>
        </p:spPr>
        <p:txBody>
          <a:bodyPr/>
          <a:lstStyle>
            <a:lvl1pPr marL="0" indent="0">
              <a:buNone/>
              <a:defRPr sz="6720"/>
            </a:lvl1pPr>
            <a:lvl2pPr marL="2194469" indent="0">
              <a:buNone/>
              <a:defRPr sz="5760"/>
            </a:lvl2pPr>
            <a:lvl3pPr marL="4388938" indent="0">
              <a:buNone/>
              <a:defRPr sz="4800"/>
            </a:lvl3pPr>
            <a:lvl4pPr marL="6583406" indent="0">
              <a:buNone/>
              <a:defRPr sz="4320"/>
            </a:lvl4pPr>
            <a:lvl5pPr marL="8777875" indent="0">
              <a:buNone/>
              <a:defRPr sz="4320"/>
            </a:lvl5pPr>
            <a:lvl6pPr marL="10972344" indent="0">
              <a:buNone/>
              <a:defRPr sz="4320"/>
            </a:lvl6pPr>
            <a:lvl7pPr marL="13166813" indent="0">
              <a:buNone/>
              <a:defRPr sz="4320"/>
            </a:lvl7pPr>
            <a:lvl8pPr marL="15361277" indent="0">
              <a:buNone/>
              <a:defRPr sz="4320"/>
            </a:lvl8pPr>
            <a:lvl9pPr marL="17555750" indent="0">
              <a:buNone/>
              <a:defRPr sz="432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8712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2982" y="23042886"/>
            <a:ext cx="26334720" cy="2720346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02982" y="2941318"/>
            <a:ext cx="26334720" cy="19751040"/>
          </a:xfrm>
        </p:spPr>
        <p:txBody>
          <a:bodyPr/>
          <a:lstStyle>
            <a:lvl1pPr marL="0" indent="0">
              <a:buNone/>
              <a:defRPr sz="15360"/>
            </a:lvl1pPr>
            <a:lvl2pPr marL="2194469" indent="0">
              <a:buNone/>
              <a:defRPr sz="13440"/>
            </a:lvl2pPr>
            <a:lvl3pPr marL="4388938" indent="0">
              <a:buNone/>
              <a:defRPr sz="11520"/>
            </a:lvl3pPr>
            <a:lvl4pPr marL="6583406" indent="0">
              <a:buNone/>
              <a:defRPr sz="9600"/>
            </a:lvl4pPr>
            <a:lvl5pPr marL="8777875" indent="0">
              <a:buNone/>
              <a:defRPr sz="9600"/>
            </a:lvl5pPr>
            <a:lvl6pPr marL="10972344" indent="0">
              <a:buNone/>
              <a:defRPr sz="9600"/>
            </a:lvl6pPr>
            <a:lvl7pPr marL="13166813" indent="0">
              <a:buNone/>
              <a:defRPr sz="9600"/>
            </a:lvl7pPr>
            <a:lvl8pPr marL="15361277" indent="0">
              <a:buNone/>
              <a:defRPr sz="9600"/>
            </a:lvl8pPr>
            <a:lvl9pPr marL="17555750" indent="0">
              <a:buNone/>
              <a:defRPr sz="9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2982" y="25763229"/>
            <a:ext cx="26334720" cy="3863341"/>
          </a:xfrm>
        </p:spPr>
        <p:txBody>
          <a:bodyPr/>
          <a:lstStyle>
            <a:lvl1pPr marL="0" indent="0">
              <a:buNone/>
              <a:defRPr sz="6720"/>
            </a:lvl1pPr>
            <a:lvl2pPr marL="2194469" indent="0">
              <a:buNone/>
              <a:defRPr sz="5760"/>
            </a:lvl2pPr>
            <a:lvl3pPr marL="4388938" indent="0">
              <a:buNone/>
              <a:defRPr sz="4800"/>
            </a:lvl3pPr>
            <a:lvl4pPr marL="6583406" indent="0">
              <a:buNone/>
              <a:defRPr sz="4320"/>
            </a:lvl4pPr>
            <a:lvl5pPr marL="8777875" indent="0">
              <a:buNone/>
              <a:defRPr sz="4320"/>
            </a:lvl5pPr>
            <a:lvl6pPr marL="10972344" indent="0">
              <a:buNone/>
              <a:defRPr sz="4320"/>
            </a:lvl6pPr>
            <a:lvl7pPr marL="13166813" indent="0">
              <a:buNone/>
              <a:defRPr sz="4320"/>
            </a:lvl7pPr>
            <a:lvl8pPr marL="15361277" indent="0">
              <a:buNone/>
              <a:defRPr sz="4320"/>
            </a:lvl8pPr>
            <a:lvl9pPr marL="17555750" indent="0">
              <a:buNone/>
              <a:defRPr sz="432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5299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7040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821120" y="1318272"/>
            <a:ext cx="9875520" cy="280873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4560" y="1318272"/>
            <a:ext cx="28895040" cy="280873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3001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model2">
    <p:bg>
      <p:bgPr>
        <a:gradFill flip="none" rotWithShape="1">
          <a:gsLst>
            <a:gs pos="55000">
              <a:srgbClr val="1181AE"/>
            </a:gs>
            <a:gs pos="0">
              <a:srgbClr val="1181AE"/>
            </a:gs>
            <a:gs pos="100000">
              <a:srgbClr val="09547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9/18/2025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438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23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02" y="21153127"/>
            <a:ext cx="37307520" cy="6537958"/>
          </a:xfrm>
        </p:spPr>
        <p:txBody>
          <a:bodyPr anchor="t"/>
          <a:lstStyle>
            <a:lvl1pPr algn="l">
              <a:defRPr sz="19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7102" y="13952224"/>
            <a:ext cx="37307520" cy="7200896"/>
          </a:xfrm>
        </p:spPr>
        <p:txBody>
          <a:bodyPr anchor="b"/>
          <a:lstStyle>
            <a:lvl1pPr marL="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1pPr>
            <a:lvl2pPr marL="2194469" indent="0">
              <a:buNone/>
              <a:defRPr sz="8640">
                <a:solidFill>
                  <a:schemeClr val="tx1">
                    <a:tint val="75000"/>
                  </a:schemeClr>
                </a:solidFill>
              </a:defRPr>
            </a:lvl2pPr>
            <a:lvl3pPr marL="4388938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3pPr>
            <a:lvl4pPr marL="6583406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4pPr>
            <a:lvl5pPr marL="8777875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5pPr>
            <a:lvl6pPr marL="10972344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6pPr>
            <a:lvl7pPr marL="13166813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7pPr>
            <a:lvl8pPr marL="15361277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8pPr>
            <a:lvl9pPr marL="1755575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170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94560" y="7680966"/>
            <a:ext cx="19385280" cy="21724621"/>
          </a:xfrm>
        </p:spPr>
        <p:txBody>
          <a:bodyPr/>
          <a:lstStyle>
            <a:lvl1pPr>
              <a:defRPr sz="13440"/>
            </a:lvl1pPr>
            <a:lvl2pPr>
              <a:defRPr sz="11520"/>
            </a:lvl2pPr>
            <a:lvl3pPr>
              <a:defRPr sz="9600"/>
            </a:lvl3pPr>
            <a:lvl4pPr>
              <a:defRPr sz="8640"/>
            </a:lvl4pPr>
            <a:lvl5pPr>
              <a:defRPr sz="8640"/>
            </a:lvl5pPr>
            <a:lvl6pPr>
              <a:defRPr sz="8640"/>
            </a:lvl6pPr>
            <a:lvl7pPr>
              <a:defRPr sz="8640"/>
            </a:lvl7pPr>
            <a:lvl8pPr>
              <a:defRPr sz="8640"/>
            </a:lvl8pPr>
            <a:lvl9pPr>
              <a:defRPr sz="86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311360" y="7680966"/>
            <a:ext cx="19385280" cy="21724621"/>
          </a:xfrm>
        </p:spPr>
        <p:txBody>
          <a:bodyPr/>
          <a:lstStyle>
            <a:lvl1pPr>
              <a:defRPr sz="13440"/>
            </a:lvl1pPr>
            <a:lvl2pPr>
              <a:defRPr sz="11520"/>
            </a:lvl2pPr>
            <a:lvl3pPr>
              <a:defRPr sz="9600"/>
            </a:lvl3pPr>
            <a:lvl4pPr>
              <a:defRPr sz="8640"/>
            </a:lvl4pPr>
            <a:lvl5pPr>
              <a:defRPr sz="8640"/>
            </a:lvl5pPr>
            <a:lvl6pPr>
              <a:defRPr sz="8640"/>
            </a:lvl6pPr>
            <a:lvl7pPr>
              <a:defRPr sz="8640"/>
            </a:lvl7pPr>
            <a:lvl8pPr>
              <a:defRPr sz="8640"/>
            </a:lvl8pPr>
            <a:lvl9pPr>
              <a:defRPr sz="86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18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7368544"/>
            <a:ext cx="19392902" cy="3070861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469" indent="0">
              <a:buNone/>
              <a:defRPr sz="9600" b="1"/>
            </a:lvl2pPr>
            <a:lvl3pPr marL="4388938" indent="0">
              <a:buNone/>
              <a:defRPr sz="8640" b="1"/>
            </a:lvl3pPr>
            <a:lvl4pPr marL="6583406" indent="0">
              <a:buNone/>
              <a:defRPr sz="7680" b="1"/>
            </a:lvl4pPr>
            <a:lvl5pPr marL="8777875" indent="0">
              <a:buNone/>
              <a:defRPr sz="7680" b="1"/>
            </a:lvl5pPr>
            <a:lvl6pPr marL="10972344" indent="0">
              <a:buNone/>
              <a:defRPr sz="7680" b="1"/>
            </a:lvl6pPr>
            <a:lvl7pPr marL="13166813" indent="0">
              <a:buNone/>
              <a:defRPr sz="7680" b="1"/>
            </a:lvl7pPr>
            <a:lvl8pPr marL="15361277" indent="0">
              <a:buNone/>
              <a:defRPr sz="7680" b="1"/>
            </a:lvl8pPr>
            <a:lvl9pPr marL="17555750" indent="0">
              <a:buNone/>
              <a:defRPr sz="7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94560" y="10439399"/>
            <a:ext cx="19392902" cy="18966182"/>
          </a:xfrm>
        </p:spPr>
        <p:txBody>
          <a:bodyPr/>
          <a:lstStyle>
            <a:lvl1pPr>
              <a:defRPr sz="11520"/>
            </a:lvl1pPr>
            <a:lvl2pPr>
              <a:defRPr sz="9600"/>
            </a:lvl2pPr>
            <a:lvl3pPr>
              <a:defRPr sz="8640"/>
            </a:lvl3pPr>
            <a:lvl4pPr>
              <a:defRPr sz="7680"/>
            </a:lvl4pPr>
            <a:lvl5pPr>
              <a:defRPr sz="7680"/>
            </a:lvl5pPr>
            <a:lvl6pPr>
              <a:defRPr sz="7680"/>
            </a:lvl6pPr>
            <a:lvl7pPr>
              <a:defRPr sz="7680"/>
            </a:lvl7pPr>
            <a:lvl8pPr>
              <a:defRPr sz="7680"/>
            </a:lvl8pPr>
            <a:lvl9pPr>
              <a:defRPr sz="76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96132" y="7368544"/>
            <a:ext cx="19400520" cy="3070861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469" indent="0">
              <a:buNone/>
              <a:defRPr sz="9600" b="1"/>
            </a:lvl2pPr>
            <a:lvl3pPr marL="4388938" indent="0">
              <a:buNone/>
              <a:defRPr sz="8640" b="1"/>
            </a:lvl3pPr>
            <a:lvl4pPr marL="6583406" indent="0">
              <a:buNone/>
              <a:defRPr sz="7680" b="1"/>
            </a:lvl4pPr>
            <a:lvl5pPr marL="8777875" indent="0">
              <a:buNone/>
              <a:defRPr sz="7680" b="1"/>
            </a:lvl5pPr>
            <a:lvl6pPr marL="10972344" indent="0">
              <a:buNone/>
              <a:defRPr sz="7680" b="1"/>
            </a:lvl6pPr>
            <a:lvl7pPr marL="13166813" indent="0">
              <a:buNone/>
              <a:defRPr sz="7680" b="1"/>
            </a:lvl7pPr>
            <a:lvl8pPr marL="15361277" indent="0">
              <a:buNone/>
              <a:defRPr sz="7680" b="1"/>
            </a:lvl8pPr>
            <a:lvl9pPr marL="17555750" indent="0">
              <a:buNone/>
              <a:defRPr sz="7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96132" y="10439399"/>
            <a:ext cx="19400520" cy="18966182"/>
          </a:xfrm>
        </p:spPr>
        <p:txBody>
          <a:bodyPr/>
          <a:lstStyle>
            <a:lvl1pPr>
              <a:defRPr sz="11520"/>
            </a:lvl1pPr>
            <a:lvl2pPr>
              <a:defRPr sz="9600"/>
            </a:lvl2pPr>
            <a:lvl3pPr>
              <a:defRPr sz="8640"/>
            </a:lvl3pPr>
            <a:lvl4pPr>
              <a:defRPr sz="7680"/>
            </a:lvl4pPr>
            <a:lvl5pPr>
              <a:defRPr sz="7680"/>
            </a:lvl5pPr>
            <a:lvl6pPr>
              <a:defRPr sz="7680"/>
            </a:lvl6pPr>
            <a:lvl7pPr>
              <a:defRPr sz="7680"/>
            </a:lvl7pPr>
            <a:lvl8pPr>
              <a:defRPr sz="7680"/>
            </a:lvl8pPr>
            <a:lvl9pPr>
              <a:defRPr sz="76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899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94560" y="1318269"/>
            <a:ext cx="39502080" cy="3436614"/>
          </a:xfrm>
        </p:spPr>
        <p:txBody>
          <a:bodyPr>
            <a:normAutofit/>
          </a:bodyPr>
          <a:lstStyle>
            <a:lvl1pPr algn="l">
              <a:defRPr sz="1344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987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94560" y="1318269"/>
            <a:ext cx="39502080" cy="3436614"/>
          </a:xfrm>
        </p:spPr>
        <p:txBody>
          <a:bodyPr>
            <a:normAutofit/>
          </a:bodyPr>
          <a:lstStyle>
            <a:lvl1pPr algn="l">
              <a:defRPr sz="1344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194560" y="4754880"/>
            <a:ext cx="39502080" cy="2438400"/>
          </a:xfrm>
        </p:spPr>
        <p:txBody>
          <a:bodyPr>
            <a:noAutofit/>
          </a:bodyPr>
          <a:lstStyle>
            <a:lvl1pPr marL="0" indent="0">
              <a:buNone/>
              <a:defRPr sz="672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54263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249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94560" y="1318269"/>
            <a:ext cx="39502080" cy="341319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5464441"/>
            <a:ext cx="39502080" cy="239411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94560" y="30510489"/>
            <a:ext cx="10241280" cy="1752602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176A7-B091-469C-82C8-89C693043C40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996160" y="30510489"/>
            <a:ext cx="13898880" cy="1752602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1455365" y="30510489"/>
            <a:ext cx="10241280" cy="1752602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39B1FA-81F2-4940-9AF3-5EAFB5D666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508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80" r:id="rId14"/>
  </p:sldLayoutIdLst>
  <p:txStyles>
    <p:titleStyle>
      <a:lvl1pPr algn="l" defTabSz="4388938" rtl="0" eaLnBrk="1" latinLnBrk="0" hangingPunct="1">
        <a:spcBef>
          <a:spcPct val="0"/>
        </a:spcBef>
        <a:buNone/>
        <a:defRPr sz="11520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1645853" indent="-1645853" algn="l" defTabSz="4388938" rtl="0" eaLnBrk="1" latinLnBrk="0" hangingPunct="1">
        <a:spcBef>
          <a:spcPct val="20000"/>
        </a:spcBef>
        <a:buFont typeface="Arial" pitchFamily="34" charset="0"/>
        <a:buChar char="•"/>
        <a:defRPr sz="12960" kern="1200">
          <a:solidFill>
            <a:schemeClr val="tx1"/>
          </a:solidFill>
          <a:latin typeface="+mj-lt"/>
          <a:ea typeface="+mn-ea"/>
          <a:cs typeface="+mn-cs"/>
        </a:defRPr>
      </a:lvl1pPr>
      <a:lvl2pPr marL="3566011" indent="-1371542" algn="l" defTabSz="4388938" rtl="0" eaLnBrk="1" latinLnBrk="0" hangingPunct="1">
        <a:spcBef>
          <a:spcPct val="20000"/>
        </a:spcBef>
        <a:buFont typeface="Arial" pitchFamily="34" charset="0"/>
        <a:buChar char="–"/>
        <a:defRPr sz="11520" kern="1200">
          <a:solidFill>
            <a:schemeClr val="tx1"/>
          </a:solidFill>
          <a:latin typeface="+mj-lt"/>
          <a:ea typeface="+mn-ea"/>
          <a:cs typeface="+mn-cs"/>
        </a:defRPr>
      </a:lvl2pPr>
      <a:lvl3pPr marL="5486170" indent="-1097237" algn="l" defTabSz="4388938" rtl="0" eaLnBrk="1" latinLnBrk="0" hangingPunct="1">
        <a:spcBef>
          <a:spcPct val="20000"/>
        </a:spcBef>
        <a:buFont typeface="Arial" pitchFamily="34" charset="0"/>
        <a:buChar char="•"/>
        <a:defRPr sz="8640" kern="1200">
          <a:solidFill>
            <a:schemeClr val="tx1"/>
          </a:solidFill>
          <a:latin typeface="+mj-lt"/>
          <a:ea typeface="+mn-ea"/>
          <a:cs typeface="+mn-cs"/>
        </a:defRPr>
      </a:lvl3pPr>
      <a:lvl4pPr marL="7680643" indent="-1097237" algn="l" defTabSz="4388938" rtl="0" eaLnBrk="1" latinLnBrk="0" hangingPunct="1">
        <a:spcBef>
          <a:spcPct val="20000"/>
        </a:spcBef>
        <a:buFont typeface="Arial" pitchFamily="34" charset="0"/>
        <a:buChar char="–"/>
        <a:defRPr sz="7200" kern="1200">
          <a:solidFill>
            <a:schemeClr val="tx1"/>
          </a:solidFill>
          <a:latin typeface="+mj-lt"/>
          <a:ea typeface="+mn-ea"/>
          <a:cs typeface="+mn-cs"/>
        </a:defRPr>
      </a:lvl4pPr>
      <a:lvl5pPr marL="9875107" indent="-1097237" algn="l" defTabSz="4388938" rtl="0" eaLnBrk="1" latinLnBrk="0" hangingPunct="1">
        <a:spcBef>
          <a:spcPct val="20000"/>
        </a:spcBef>
        <a:buFont typeface="Arial" pitchFamily="34" charset="0"/>
        <a:buChar char="»"/>
        <a:defRPr sz="7200" kern="1200">
          <a:solidFill>
            <a:schemeClr val="tx1"/>
          </a:solidFill>
          <a:latin typeface="+mj-lt"/>
          <a:ea typeface="+mn-ea"/>
          <a:cs typeface="+mn-cs"/>
        </a:defRPr>
      </a:lvl5pPr>
      <a:lvl6pPr marL="12069576" indent="-1097237" algn="l" defTabSz="4388938" rtl="0" eaLnBrk="1" latinLnBrk="0" hangingPunct="1">
        <a:spcBef>
          <a:spcPct val="20000"/>
        </a:spcBef>
        <a:buFont typeface="Arial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045" indent="-1097237" algn="l" defTabSz="4388938" rtl="0" eaLnBrk="1" latinLnBrk="0" hangingPunct="1">
        <a:spcBef>
          <a:spcPct val="20000"/>
        </a:spcBef>
        <a:buFont typeface="Arial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7pPr>
      <a:lvl8pPr marL="16458514" indent="-1097237" algn="l" defTabSz="4388938" rtl="0" eaLnBrk="1" latinLnBrk="0" hangingPunct="1">
        <a:spcBef>
          <a:spcPct val="20000"/>
        </a:spcBef>
        <a:buFont typeface="Arial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8pPr>
      <a:lvl9pPr marL="18652982" indent="-1097237" algn="l" defTabSz="4388938" rtl="0" eaLnBrk="1" latinLnBrk="0" hangingPunct="1">
        <a:spcBef>
          <a:spcPct val="20000"/>
        </a:spcBef>
        <a:buFont typeface="Arial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8938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469" algn="l" defTabSz="4388938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8938" algn="l" defTabSz="4388938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406" algn="l" defTabSz="4388938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7875" algn="l" defTabSz="4388938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344" algn="l" defTabSz="4388938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6813" algn="l" defTabSz="4388938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277" algn="l" defTabSz="4388938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5750" algn="l" defTabSz="4388938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94560" y="1318269"/>
            <a:ext cx="39502080" cy="341319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5464441"/>
            <a:ext cx="39502080" cy="239411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94560" y="30510489"/>
            <a:ext cx="10241280" cy="1752602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176A7-B091-469C-82C8-89C693043C40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996160" y="30510489"/>
            <a:ext cx="13898880" cy="1752602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1455365" y="30510489"/>
            <a:ext cx="10241280" cy="1752602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39B1FA-81F2-4940-9AF3-5EAFB5D666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609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</p:sldLayoutIdLst>
  <p:txStyles>
    <p:titleStyle>
      <a:lvl1pPr algn="l" defTabSz="4388938" rtl="0" eaLnBrk="1" latinLnBrk="0" hangingPunct="1">
        <a:spcBef>
          <a:spcPct val="0"/>
        </a:spcBef>
        <a:buNone/>
        <a:defRPr sz="1152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645853" indent="-1645853" algn="l" defTabSz="4388938" rtl="0" eaLnBrk="1" latinLnBrk="0" hangingPunct="1">
        <a:spcBef>
          <a:spcPct val="20000"/>
        </a:spcBef>
        <a:buFont typeface="Arial" pitchFamily="34" charset="0"/>
        <a:buChar char="•"/>
        <a:defRPr sz="12960" kern="1200">
          <a:solidFill>
            <a:schemeClr val="bg1">
              <a:lumMod val="75000"/>
            </a:schemeClr>
          </a:solidFill>
          <a:latin typeface="+mj-lt"/>
          <a:ea typeface="+mn-ea"/>
          <a:cs typeface="+mn-cs"/>
        </a:defRPr>
      </a:lvl1pPr>
      <a:lvl2pPr marL="3566011" indent="-1371542" algn="l" defTabSz="4388938" rtl="0" eaLnBrk="1" latinLnBrk="0" hangingPunct="1">
        <a:spcBef>
          <a:spcPct val="20000"/>
        </a:spcBef>
        <a:buFont typeface="Arial" pitchFamily="34" charset="0"/>
        <a:buChar char="–"/>
        <a:defRPr sz="11520" kern="1200">
          <a:solidFill>
            <a:schemeClr val="bg1">
              <a:lumMod val="75000"/>
            </a:schemeClr>
          </a:solidFill>
          <a:latin typeface="+mj-lt"/>
          <a:ea typeface="+mn-ea"/>
          <a:cs typeface="+mn-cs"/>
        </a:defRPr>
      </a:lvl2pPr>
      <a:lvl3pPr marL="5486170" indent="-1097237" algn="l" defTabSz="4388938" rtl="0" eaLnBrk="1" latinLnBrk="0" hangingPunct="1">
        <a:spcBef>
          <a:spcPct val="20000"/>
        </a:spcBef>
        <a:buFont typeface="Arial" pitchFamily="34" charset="0"/>
        <a:buChar char="•"/>
        <a:defRPr sz="8640" kern="1200">
          <a:solidFill>
            <a:schemeClr val="bg1">
              <a:lumMod val="75000"/>
            </a:schemeClr>
          </a:solidFill>
          <a:latin typeface="+mj-lt"/>
          <a:ea typeface="+mn-ea"/>
          <a:cs typeface="+mn-cs"/>
        </a:defRPr>
      </a:lvl3pPr>
      <a:lvl4pPr marL="7680643" indent="-1097237" algn="l" defTabSz="4388938" rtl="0" eaLnBrk="1" latinLnBrk="0" hangingPunct="1">
        <a:spcBef>
          <a:spcPct val="20000"/>
        </a:spcBef>
        <a:buFont typeface="Arial" pitchFamily="34" charset="0"/>
        <a:buChar char="–"/>
        <a:defRPr sz="7200" kern="1200">
          <a:solidFill>
            <a:schemeClr val="bg1">
              <a:lumMod val="75000"/>
            </a:schemeClr>
          </a:solidFill>
          <a:latin typeface="+mj-lt"/>
          <a:ea typeface="+mn-ea"/>
          <a:cs typeface="+mn-cs"/>
        </a:defRPr>
      </a:lvl4pPr>
      <a:lvl5pPr marL="9875107" indent="-1097237" algn="l" defTabSz="4388938" rtl="0" eaLnBrk="1" latinLnBrk="0" hangingPunct="1">
        <a:spcBef>
          <a:spcPct val="20000"/>
        </a:spcBef>
        <a:buFont typeface="Arial" pitchFamily="34" charset="0"/>
        <a:buChar char="»"/>
        <a:defRPr sz="7200" kern="1200">
          <a:solidFill>
            <a:schemeClr val="bg1">
              <a:lumMod val="75000"/>
            </a:schemeClr>
          </a:solidFill>
          <a:latin typeface="+mj-lt"/>
          <a:ea typeface="+mn-ea"/>
          <a:cs typeface="+mn-cs"/>
        </a:defRPr>
      </a:lvl5pPr>
      <a:lvl6pPr marL="12069576" indent="-1097237" algn="l" defTabSz="4388938" rtl="0" eaLnBrk="1" latinLnBrk="0" hangingPunct="1">
        <a:spcBef>
          <a:spcPct val="20000"/>
        </a:spcBef>
        <a:buFont typeface="Arial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045" indent="-1097237" algn="l" defTabSz="4388938" rtl="0" eaLnBrk="1" latinLnBrk="0" hangingPunct="1">
        <a:spcBef>
          <a:spcPct val="20000"/>
        </a:spcBef>
        <a:buFont typeface="Arial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7pPr>
      <a:lvl8pPr marL="16458514" indent="-1097237" algn="l" defTabSz="4388938" rtl="0" eaLnBrk="1" latinLnBrk="0" hangingPunct="1">
        <a:spcBef>
          <a:spcPct val="20000"/>
        </a:spcBef>
        <a:buFont typeface="Arial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8pPr>
      <a:lvl9pPr marL="18652982" indent="-1097237" algn="l" defTabSz="4388938" rtl="0" eaLnBrk="1" latinLnBrk="0" hangingPunct="1">
        <a:spcBef>
          <a:spcPct val="20000"/>
        </a:spcBef>
        <a:buFont typeface="Arial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8938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469" algn="l" defTabSz="4388938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8938" algn="l" defTabSz="4388938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406" algn="l" defTabSz="4388938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7875" algn="l" defTabSz="4388938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344" algn="l" defTabSz="4388938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6813" algn="l" defTabSz="4388938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277" algn="l" defTabSz="4388938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5750" algn="l" defTabSz="4388938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3.emf"/><Relationship Id="rId2" Type="http://schemas.openxmlformats.org/officeDocument/2006/relationships/slideLayout" Target="../slideLayouts/slideLayout9.xml"/><Relationship Id="rId16" Type="http://schemas.openxmlformats.org/officeDocument/2006/relationships/oleObject" Target="../embeddings/oleObject3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emf"/><Relationship Id="rId11" Type="http://schemas.openxmlformats.org/officeDocument/2006/relationships/image" Target="../media/image9.png"/><Relationship Id="rId5" Type="http://schemas.openxmlformats.org/officeDocument/2006/relationships/oleObject" Target="../embeddings/oleObject1.bin"/><Relationship Id="rId15" Type="http://schemas.openxmlformats.org/officeDocument/2006/relationships/image" Target="../media/image2.emf"/><Relationship Id="rId10" Type="http://schemas.openxmlformats.org/officeDocument/2006/relationships/image" Target="../media/image8.png"/><Relationship Id="rId19" Type="http://schemas.microsoft.com/office/2007/relationships/hdphoto" Target="../media/hdphoto1.wdp"/><Relationship Id="rId4" Type="http://schemas.openxmlformats.org/officeDocument/2006/relationships/image" Target="../media/image4.jpeg"/><Relationship Id="rId9" Type="http://schemas.openxmlformats.org/officeDocument/2006/relationships/image" Target="../media/image7.png"/><Relationship Id="rId1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58A3A7B-A498-DD46-BEBC-A3CE60BD2536}"/>
              </a:ext>
            </a:extLst>
          </p:cNvPr>
          <p:cNvSpPr/>
          <p:nvPr/>
        </p:nvSpPr>
        <p:spPr>
          <a:xfrm>
            <a:off x="461909" y="7462845"/>
            <a:ext cx="10508410" cy="24658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4" name="Rectangle 63">
            <a:extLst>
              <a:ext uri="{FF2B5EF4-FFF2-40B4-BE49-F238E27FC236}">
                <a16:creationId xmlns="" xmlns:a16="http://schemas.microsoft.com/office/drawing/2014/main" id="{FAA41CB0-0E09-6B40-8D3A-85AB4E86102C}"/>
              </a:ext>
            </a:extLst>
          </p:cNvPr>
          <p:cNvSpPr/>
          <p:nvPr/>
        </p:nvSpPr>
        <p:spPr>
          <a:xfrm>
            <a:off x="32920881" y="7462845"/>
            <a:ext cx="10423260" cy="24658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x-none"/>
          </a:p>
        </p:txBody>
      </p:sp>
      <p:sp>
        <p:nvSpPr>
          <p:cNvPr id="65" name="Rectangle 64">
            <a:extLst>
              <a:ext uri="{FF2B5EF4-FFF2-40B4-BE49-F238E27FC236}">
                <a16:creationId xmlns="" xmlns:a16="http://schemas.microsoft.com/office/drawing/2014/main" id="{488E1F4B-FCAC-5949-A5BC-917606E09858}"/>
              </a:ext>
            </a:extLst>
          </p:cNvPr>
          <p:cNvSpPr/>
          <p:nvPr/>
        </p:nvSpPr>
        <p:spPr>
          <a:xfrm>
            <a:off x="11403221" y="5764054"/>
            <a:ext cx="21262990" cy="26356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7" name="Rectangle 66">
            <a:extLst>
              <a:ext uri="{FF2B5EF4-FFF2-40B4-BE49-F238E27FC236}">
                <a16:creationId xmlns="" xmlns:a16="http://schemas.microsoft.com/office/drawing/2014/main" id="{C2EF3B4E-5FFE-2847-8B4C-5ECE739871FE}"/>
              </a:ext>
            </a:extLst>
          </p:cNvPr>
          <p:cNvSpPr/>
          <p:nvPr/>
        </p:nvSpPr>
        <p:spPr>
          <a:xfrm>
            <a:off x="-90418" y="44494"/>
            <a:ext cx="43981618" cy="741835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9FA6E6AD-9368-CF4B-A7F0-71F7111DE73B}"/>
              </a:ext>
            </a:extLst>
          </p:cNvPr>
          <p:cNvSpPr txBox="1"/>
          <p:nvPr/>
        </p:nvSpPr>
        <p:spPr>
          <a:xfrm>
            <a:off x="960709" y="8156458"/>
            <a:ext cx="5441962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PROBLEM</a:t>
            </a:r>
            <a:endParaRPr lang="kk-KZ" sz="60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F27D8916-13B4-6041-8CDE-4D830073F578}"/>
              </a:ext>
            </a:extLst>
          </p:cNvPr>
          <p:cNvSpPr txBox="1"/>
          <p:nvPr/>
        </p:nvSpPr>
        <p:spPr>
          <a:xfrm>
            <a:off x="1100318" y="13244799"/>
            <a:ext cx="4865612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Solution</a:t>
            </a:r>
            <a:endParaRPr lang="en-US" sz="6000" b="1" dirty="0">
              <a:solidFill>
                <a:schemeClr val="accent2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0DBD9B88-47EF-6C4C-89B4-27C6A4125653}"/>
              </a:ext>
            </a:extLst>
          </p:cNvPr>
          <p:cNvSpPr txBox="1"/>
          <p:nvPr/>
        </p:nvSpPr>
        <p:spPr>
          <a:xfrm>
            <a:off x="11720403" y="23391911"/>
            <a:ext cx="11063397" cy="76020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37CCF"/>
                </a:solidFill>
                <a:latin typeface="Times New Roman" pitchFamily="18" charset="0"/>
                <a:cs typeface="Times New Roman" pitchFamily="18" charset="0"/>
              </a:rPr>
              <a:t>COMPETITIVENESS</a:t>
            </a:r>
          </a:p>
          <a:p>
            <a:pPr algn="ctr"/>
            <a:r>
              <a:rPr lang="en-US" sz="4000" b="1" i="1" dirty="0" smtClean="0">
                <a:solidFill>
                  <a:srgbClr val="3AB54A"/>
                </a:solidFill>
                <a:latin typeface="Times New Roman" pitchFamily="18" charset="0"/>
                <a:cs typeface="Times New Roman" pitchFamily="18" charset="0"/>
              </a:rPr>
              <a:t>Competitors: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Imported domestic products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Kazakhstan 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manufacturers ( inventor-constructor scientists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creators of the miniseries.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i="1" dirty="0">
                <a:solidFill>
                  <a:srgbClr val="3AB54A"/>
                </a:solidFill>
                <a:latin typeface="Times New Roman" pitchFamily="18" charset="0"/>
                <a:cs typeface="Times New Roman" pitchFamily="18" charset="0"/>
              </a:rPr>
              <a:t>Advantages</a:t>
            </a:r>
            <a:r>
              <a:rPr lang="en-US" sz="4000" b="1" i="1" dirty="0" smtClean="0">
                <a:solidFill>
                  <a:srgbClr val="3AB54A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✅ 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Available at the expense of local production.</a:t>
            </a:r>
            <a:b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✅ Eco-product + support for sustainable consumption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✅ 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Using artificial intelligence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✅ 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Autonomous Work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✅ 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Support for Student Startup universities,      winning and implementing grants.</a:t>
            </a:r>
            <a:endParaRPr lang="ru-RU" sz="3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92CE3AFA-C4B9-0F49-8F5E-ADE9B425F62E}"/>
              </a:ext>
            </a:extLst>
          </p:cNvPr>
          <p:cNvSpPr txBox="1"/>
          <p:nvPr/>
        </p:nvSpPr>
        <p:spPr>
          <a:xfrm>
            <a:off x="11941577" y="8096521"/>
            <a:ext cx="20214824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6000" b="1" dirty="0">
                <a:solidFill>
                  <a:srgbClr val="037CCF"/>
                </a:solidFill>
                <a:latin typeface="Times New Roman" pitchFamily="18" charset="0"/>
                <a:cs typeface="Times New Roman" pitchFamily="18" charset="0"/>
              </a:rPr>
              <a:t>TECHNICAL AND ECONOMIC INDICATORS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="" xmlns:a16="http://schemas.microsoft.com/office/drawing/2014/main" id="{A5E4A9A8-60E3-C141-A480-23692AEC3FEC}"/>
              </a:ext>
            </a:extLst>
          </p:cNvPr>
          <p:cNvSpPr txBox="1"/>
          <p:nvPr/>
        </p:nvSpPr>
        <p:spPr>
          <a:xfrm>
            <a:off x="33263238" y="8266699"/>
            <a:ext cx="9345705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INTELLECTUAL PROPERTY PROTECTION</a:t>
            </a:r>
            <a:endParaRPr lang="en-US" sz="48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="" xmlns:a16="http://schemas.microsoft.com/office/drawing/2014/main" id="{25B6E818-E5E4-734F-871E-5DCE2D21A62F}"/>
              </a:ext>
            </a:extLst>
          </p:cNvPr>
          <p:cNvSpPr txBox="1"/>
          <p:nvPr/>
        </p:nvSpPr>
        <p:spPr>
          <a:xfrm>
            <a:off x="33550139" y="20968697"/>
            <a:ext cx="9356397" cy="42473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Team</a:t>
            </a:r>
            <a:endParaRPr lang="ru-RU" sz="6000" b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Прогр</a:t>
            </a:r>
            <a:r>
              <a:rPr lang="ru-RU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programmers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kk-KZ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Тағаев Нұрлыбек Сейдуллаевич;</a:t>
            </a:r>
          </a:p>
          <a:p>
            <a:r>
              <a:rPr lang="kk-KZ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Жуманова Раушан Есенбековна;</a:t>
            </a:r>
          </a:p>
          <a:p>
            <a:r>
              <a:rPr lang="kk-KZ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Жолбарыс Ерғали Нұрлыбайұлы;</a:t>
            </a:r>
          </a:p>
          <a:p>
            <a:r>
              <a:rPr lang="kk-KZ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Джумагулов Нургали Султанкельдиевич;</a:t>
            </a:r>
          </a:p>
          <a:p>
            <a:r>
              <a:rPr lang="kk-KZ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Дулатов Самат Рахымбаевич. </a:t>
            </a:r>
            <a:endParaRPr lang="ru-RU" sz="3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="" xmlns:a16="http://schemas.microsoft.com/office/drawing/2014/main" id="{42796331-3AF2-914F-AFCC-2424EEB783B5}"/>
              </a:ext>
            </a:extLst>
          </p:cNvPr>
          <p:cNvSpPr txBox="1"/>
          <p:nvPr/>
        </p:nvSpPr>
        <p:spPr>
          <a:xfrm>
            <a:off x="461909" y="13331666"/>
            <a:ext cx="8263061" cy="8863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en-US" sz="5760" dirty="0">
              <a:solidFill>
                <a:schemeClr val="bg2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="" xmlns:a16="http://schemas.microsoft.com/office/drawing/2014/main" id="{3078D7AB-0654-FE4E-9D24-558B76CC0E7D}"/>
              </a:ext>
            </a:extLst>
          </p:cNvPr>
          <p:cNvSpPr txBox="1"/>
          <p:nvPr/>
        </p:nvSpPr>
        <p:spPr>
          <a:xfrm>
            <a:off x="12190824" y="838200"/>
            <a:ext cx="20475388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SOLAR BATTERY LEAF COLLECTOR ROBOMOBILE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A6FB1B88-5980-3A43-BC6F-377A3C400515}"/>
              </a:ext>
            </a:extLst>
          </p:cNvPr>
          <p:cNvSpPr txBox="1"/>
          <p:nvPr/>
        </p:nvSpPr>
        <p:spPr>
          <a:xfrm>
            <a:off x="3352800" y="3753670"/>
            <a:ext cx="3624139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endParaRPr lang="en-US" sz="4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4B8AF733-7D30-5444-9C53-529D39C3C4CA}"/>
              </a:ext>
            </a:extLst>
          </p:cNvPr>
          <p:cNvSpPr/>
          <p:nvPr/>
        </p:nvSpPr>
        <p:spPr>
          <a:xfrm>
            <a:off x="36061235" y="4840724"/>
            <a:ext cx="7282906" cy="92333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defRPr/>
            </a:pPr>
            <a:endParaRPr lang="en-US" sz="5400" kern="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26" name="Picture 2" descr="C:\Users\User\Downloads\IMG_278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288" y="683551"/>
            <a:ext cx="7481777" cy="634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2700BD87-EFBF-1E45-95CC-7D11E45FD3C6}"/>
              </a:ext>
            </a:extLst>
          </p:cNvPr>
          <p:cNvSpPr txBox="1"/>
          <p:nvPr/>
        </p:nvSpPr>
        <p:spPr>
          <a:xfrm>
            <a:off x="22428518" y="23391911"/>
            <a:ext cx="9956482" cy="74789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PAYBACK </a:t>
            </a:r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PERIOD</a:t>
            </a:r>
          </a:p>
          <a:p>
            <a:pPr algn="ctr"/>
            <a:r>
              <a:rPr lang="en-US" sz="4000" b="1" i="1" dirty="0">
                <a:solidFill>
                  <a:srgbClr val="3AB54A"/>
                </a:solidFill>
                <a:latin typeface="Times New Roman" pitchFamily="18" charset="0"/>
                <a:cs typeface="Times New Roman" pitchFamily="18" charset="0"/>
              </a:rPr>
              <a:t>Initial capital </a:t>
            </a:r>
            <a:r>
              <a:rPr lang="en-US" sz="4000" b="1" i="1" dirty="0" smtClean="0">
                <a:solidFill>
                  <a:srgbClr val="3AB54A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571500" indent="-571500">
              <a:buFontTx/>
              <a:buChar char="-"/>
            </a:pP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JSC 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"Science Foundation" -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JSC"National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Agency for the development of innovations"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QazinnovationsRepublican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and International Committee for intellectual property protection ministry of Justice; Ministry of Science and higher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education;IT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robotics and artificial intelligence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centers;Academy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of invention and scientific pedagogical of Academician AUYESHAN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71500" indent="-571500" algn="ctr">
              <a:buFontTx/>
              <a:buChar char="-"/>
            </a:pPr>
            <a:r>
              <a:rPr lang="en-US" sz="4000" b="1" i="1" dirty="0">
                <a:solidFill>
                  <a:srgbClr val="3AB54A"/>
                </a:solidFill>
                <a:latin typeface="Times New Roman" pitchFamily="18" charset="0"/>
                <a:cs typeface="Times New Roman" pitchFamily="18" charset="0"/>
              </a:rPr>
              <a:t>Expected sales</a:t>
            </a:r>
            <a:r>
              <a:rPr lang="en-US" sz="4000" b="1" i="1" dirty="0" smtClean="0">
                <a:solidFill>
                  <a:srgbClr val="3AB54A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571500" indent="-571500">
              <a:buFontTx/>
              <a:buChar char="-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Solar battery 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robomobiles-5000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$ </a:t>
            </a:r>
            <a:endParaRPr lang="en-US" sz="3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sales 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per month - 1,000,000 </a:t>
            </a:r>
            <a:endParaRPr lang="en-US" sz="3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pieces 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income per month-7000 </a:t>
            </a:r>
            <a:endParaRPr lang="en-US" sz="3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$- 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annual income-84,000 $</a:t>
            </a:r>
            <a:endParaRPr lang="ru-RU" sz="3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F27D8916-13B4-6041-8CDE-4D830073F578}"/>
              </a:ext>
            </a:extLst>
          </p:cNvPr>
          <p:cNvSpPr txBox="1"/>
          <p:nvPr/>
        </p:nvSpPr>
        <p:spPr>
          <a:xfrm>
            <a:off x="6402671" y="14811258"/>
            <a:ext cx="4328745" cy="33239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3600" b="1" dirty="0">
                <a:solidFill>
                  <a:schemeClr val="accent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For the first time in the domestic market as a utility electric car and a </a:t>
            </a:r>
            <a:r>
              <a:rPr lang="en-US" sz="3600" b="1" dirty="0" err="1">
                <a:solidFill>
                  <a:schemeClr val="accent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robomobile</a:t>
            </a:r>
            <a:r>
              <a:rPr lang="en-US" sz="3600" b="1" dirty="0">
                <a:solidFill>
                  <a:schemeClr val="accent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to be withdrawn from the Mini-plant.</a:t>
            </a:r>
            <a:endParaRPr lang="en-US" sz="3600" b="1" dirty="0">
              <a:solidFill>
                <a:schemeClr val="accent2">
                  <a:lumMod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9FA6E6AD-9368-CF4B-A7F0-71F7111DE73B}"/>
              </a:ext>
            </a:extLst>
          </p:cNvPr>
          <p:cNvSpPr txBox="1"/>
          <p:nvPr/>
        </p:nvSpPr>
        <p:spPr>
          <a:xfrm>
            <a:off x="1266816" y="9928692"/>
            <a:ext cx="3989455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Production as a domestic product.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57394815-209C-0C41-9A10-6A56CF2B7290}"/>
              </a:ext>
            </a:extLst>
          </p:cNvPr>
          <p:cNvSpPr txBox="1"/>
          <p:nvPr/>
        </p:nvSpPr>
        <p:spPr>
          <a:xfrm>
            <a:off x="832372" y="19633870"/>
            <a:ext cx="9982045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kk-KZ" sz="6000" b="1" dirty="0" smtClean="0">
                <a:solidFill>
                  <a:srgbClr val="037C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smtClean="0">
                <a:solidFill>
                  <a:srgbClr val="037CCF"/>
                </a:solidFill>
                <a:latin typeface="Times New Roman" pitchFamily="18" charset="0"/>
                <a:cs typeface="Times New Roman" pitchFamily="18" charset="0"/>
              </a:rPr>
              <a:t>PRODUCT</a:t>
            </a:r>
            <a:endParaRPr lang="ru-RU" sz="6000" b="1" dirty="0" smtClean="0">
              <a:solidFill>
                <a:srgbClr val="037CC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57394815-209C-0C41-9A10-6A56CF2B7290}"/>
              </a:ext>
            </a:extLst>
          </p:cNvPr>
          <p:cNvSpPr txBox="1"/>
          <p:nvPr/>
        </p:nvSpPr>
        <p:spPr>
          <a:xfrm>
            <a:off x="1050125" y="20968697"/>
            <a:ext cx="9788732" cy="33239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🔹 Leaves on the street as a domestic product of Kazakhstan. collect things, etc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🔹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Экологиялық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eco-friendly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rabomobile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because it is energized by the sun's Rays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🔹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Жетімді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affordable price based on 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</a:t>
            </a:r>
          </a:p>
          <a:p>
            <a:pPr algn="just"/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ocal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production.</a:t>
            </a:r>
            <a:endParaRPr lang="ru-RU" sz="36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92CE3AFA-C4B9-0F49-8F5E-ADE9B425F62E}"/>
              </a:ext>
            </a:extLst>
          </p:cNvPr>
          <p:cNvSpPr txBox="1"/>
          <p:nvPr/>
        </p:nvSpPr>
        <p:spPr>
          <a:xfrm>
            <a:off x="11941577" y="9349146"/>
            <a:ext cx="6575023" cy="50475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Sales market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Solar battery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robomobile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with leaf collector necessary for the Kazakh country, regions, district, city/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village;"STARN-UP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" - sensors and fast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response:Effective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work: optimize work by moving on programmed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marchuruts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92CE3AFA-C4B9-0F49-8F5E-ADE9B425F62E}"/>
              </a:ext>
            </a:extLst>
          </p:cNvPr>
          <p:cNvSpPr txBox="1"/>
          <p:nvPr/>
        </p:nvSpPr>
        <p:spPr>
          <a:xfrm>
            <a:off x="24993600" y="9314414"/>
            <a:ext cx="7162801" cy="61555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Sales channels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Online sales: </a:t>
            </a:r>
            <a:r>
              <a:rPr lang="en-US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Instagram</a:t>
            </a:r>
            <a:r>
              <a:rPr 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Tik</a:t>
            </a:r>
            <a:r>
              <a:rPr 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US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Tok</a:t>
            </a:r>
            <a:r>
              <a:rPr 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Telegram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Marketplays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Kaspi</a:t>
            </a:r>
            <a:r>
              <a:rPr 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Wildberries</a:t>
            </a:r>
            <a:r>
              <a:rPr 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Ozon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ctr"/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Offline </a:t>
            </a:r>
            <a:r>
              <a:rPr 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sales: Eco-shops, </a:t>
            </a:r>
            <a:r>
              <a:rPr lang="en-US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robomobile</a:t>
            </a:r>
            <a:r>
              <a:rPr 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(salons). University fairs and events. World-class “EXPO", </a:t>
            </a:r>
            <a:r>
              <a:rPr lang="en-US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Shymkent</a:t>
            </a:r>
            <a:r>
              <a:rPr 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University-IT robotics and AI Kazakhstan, CIS countries and near and far abroad .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92CE3AFA-C4B9-0F49-8F5E-ADE9B425F62E}"/>
              </a:ext>
            </a:extLst>
          </p:cNvPr>
          <p:cNvSpPr txBox="1"/>
          <p:nvPr/>
        </p:nvSpPr>
        <p:spPr>
          <a:xfrm>
            <a:off x="18516601" y="9314414"/>
            <a:ext cx="6095999" cy="44935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Main resources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Making a domestic mini shop ( plastic processing);Manufacture of robotic parts in domestic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mini-workshops;A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group of scientists and inventive students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92CE3AFA-C4B9-0F49-8F5E-ADE9B425F62E}"/>
              </a:ext>
            </a:extLst>
          </p:cNvPr>
          <p:cNvSpPr txBox="1"/>
          <p:nvPr/>
        </p:nvSpPr>
        <p:spPr>
          <a:xfrm>
            <a:off x="18427700" y="14202485"/>
            <a:ext cx="6184900" cy="33855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Main costs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Raw materials: chips, cameras, solar battery, touch sensors, motors, laptop, mobile phone, 3D printer, plastic,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etc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1 10,000</a:t>
            </a:r>
            <a:endParaRPr lang="ru-RU" sz="3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="" xmlns:a16="http://schemas.microsoft.com/office/drawing/2014/main" id="{3078D7AB-0654-FE4E-9D24-558B76CC0E7D}"/>
              </a:ext>
            </a:extLst>
          </p:cNvPr>
          <p:cNvSpPr txBox="1"/>
          <p:nvPr/>
        </p:nvSpPr>
        <p:spPr>
          <a:xfrm>
            <a:off x="9787058" y="3337850"/>
            <a:ext cx="26274177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Head: 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academician-scientist, designer, Laureate of the Nobel medal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Burkit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Aueskhan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Kanoreuly</a:t>
            </a:r>
            <a:endParaRPr lang="en-US" sz="40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PhD, associate professor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Kobeeva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Zagira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Saparbekovna</a:t>
            </a:r>
            <a:endParaRPr lang="en-US" sz="40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0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Purpose: 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to use the energy of solar batteries.  Reducing the costs of using electricity.  Equipment with automated, robotic,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touch,camera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sensors that do not harm the environment.</a:t>
            </a: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0462668"/>
              </p:ext>
            </p:extLst>
          </p:nvPr>
        </p:nvGraphicFramePr>
        <p:xfrm>
          <a:off x="36061235" y="9736275"/>
          <a:ext cx="4019965" cy="52295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3" name="Acrobat Document" r:id="rId5" imgW="5667215" imgH="8019887" progId="AcroExch.Document.7">
                  <p:embed/>
                </p:oleObj>
              </mc:Choice>
              <mc:Fallback>
                <p:oleObj name="Acrobat Document" r:id="rId5" imgW="5667215" imgH="8019887" progId="AcroExch.Document.7">
                  <p:embed/>
                  <p:pic>
                    <p:nvPicPr>
                      <p:cNvPr id="0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61235" y="9736275"/>
                        <a:ext cx="4019965" cy="52295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2" name="Image 0" descr="preencoded.png"/>
          <p:cNvPicPr>
            <a:picLocks noChangeAspect="1"/>
          </p:cNvPicPr>
          <p:nvPr/>
        </p:nvPicPr>
        <p:blipFill rotWithShape="1">
          <a:blip r:embed="rId7"/>
          <a:srcRect l="-218" t="30404"/>
          <a:stretch/>
        </p:blipFill>
        <p:spPr>
          <a:xfrm>
            <a:off x="34671000" y="25679400"/>
            <a:ext cx="7061349" cy="6441557"/>
          </a:xfrm>
          <a:prstGeom prst="rect">
            <a:avLst/>
          </a:prstGeom>
        </p:spPr>
      </p:pic>
      <p:pic>
        <p:nvPicPr>
          <p:cNvPr id="43" name="Image 0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2858" y="14579789"/>
            <a:ext cx="4590031" cy="4756648"/>
          </a:xfrm>
          <a:prstGeom prst="rect">
            <a:avLst/>
          </a:prstGeom>
        </p:spPr>
      </p:pic>
      <p:pic>
        <p:nvPicPr>
          <p:cNvPr id="44" name="Image 0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8400" y="24846681"/>
            <a:ext cx="6868978" cy="7274277"/>
          </a:xfrm>
          <a:prstGeom prst="rect">
            <a:avLst/>
          </a:prstGeom>
        </p:spPr>
      </p:pic>
      <p:pic>
        <p:nvPicPr>
          <p:cNvPr id="46" name="Image 0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17556" y="8215612"/>
            <a:ext cx="4153619" cy="5559252"/>
          </a:xfrm>
          <a:prstGeom prst="rect">
            <a:avLst/>
          </a:prstGeom>
        </p:spPr>
      </p:pic>
      <p:pic>
        <p:nvPicPr>
          <p:cNvPr id="47" name="Image 0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190824" y="16612673"/>
            <a:ext cx="5243841" cy="6616731"/>
          </a:xfrm>
          <a:prstGeom prst="rect">
            <a:avLst/>
          </a:prstGeom>
        </p:spPr>
      </p:pic>
      <p:pic>
        <p:nvPicPr>
          <p:cNvPr id="48" name="Image 0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517600" y="17602199"/>
            <a:ext cx="5257800" cy="5413813"/>
          </a:xfrm>
          <a:prstGeom prst="rect">
            <a:avLst/>
          </a:prstGeom>
        </p:spPr>
      </p:pic>
      <p:pic>
        <p:nvPicPr>
          <p:cNvPr id="50" name="Image 0" descr="preencoded.png"/>
          <p:cNvPicPr>
            <a:picLocks noChangeAspect="1"/>
          </p:cNvPicPr>
          <p:nvPr/>
        </p:nvPicPr>
        <p:blipFill rotWithShape="1">
          <a:blip r:embed="rId13"/>
          <a:srcRect t="46995" b="20350"/>
          <a:stretch/>
        </p:blipFill>
        <p:spPr>
          <a:xfrm>
            <a:off x="18973800" y="19336437"/>
            <a:ext cx="6019800" cy="3571252"/>
          </a:xfrm>
          <a:prstGeom prst="rect">
            <a:avLst/>
          </a:prstGeom>
        </p:spPr>
      </p:pic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6047840"/>
              </p:ext>
            </p:extLst>
          </p:nvPr>
        </p:nvGraphicFramePr>
        <p:xfrm>
          <a:off x="33263238" y="15023474"/>
          <a:ext cx="3769962" cy="53349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4" name="Acrobat Document" r:id="rId14" imgW="5667215" imgH="8019887" progId="AcroExch.Document.7">
                  <p:embed/>
                </p:oleObj>
              </mc:Choice>
              <mc:Fallback>
                <p:oleObj name="Acrobat Document" r:id="rId14" imgW="5667215" imgH="8019887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3263238" y="15023474"/>
                        <a:ext cx="3769962" cy="53349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2557978"/>
              </p:ext>
            </p:extLst>
          </p:nvPr>
        </p:nvGraphicFramePr>
        <p:xfrm>
          <a:off x="39090600" y="14811259"/>
          <a:ext cx="4005639" cy="54858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5" name="Acrobat Document" r:id="rId16" imgW="5667215" imgH="8019887" progId="AcroExch.Document.7">
                  <p:embed/>
                </p:oleObj>
              </mc:Choice>
              <mc:Fallback>
                <p:oleObj name="Acrobat Document" r:id="rId16" imgW="5667215" imgH="8019887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9090600" y="14811259"/>
                        <a:ext cx="4005639" cy="54858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32" name="Picture 108" descr="C:\Users\248-03\Desktop\png-clipart-robotics-model-sheet-cartoon-robot-electronics-arduino (1).pn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923" b="89981" l="6667" r="94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0350" y="233307"/>
            <a:ext cx="6104675" cy="704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22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Research Poster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6DCD"/>
      </a:accent1>
      <a:accent2>
        <a:srgbClr val="CFE5FF"/>
      </a:accent2>
      <a:accent3>
        <a:srgbClr val="A5A5A5"/>
      </a:accent3>
      <a:accent4>
        <a:srgbClr val="7C52DC"/>
      </a:accent4>
      <a:accent5>
        <a:srgbClr val="4E98E6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Research Poster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6DCD"/>
      </a:accent1>
      <a:accent2>
        <a:srgbClr val="CFE5FF"/>
      </a:accent2>
      <a:accent3>
        <a:srgbClr val="A5A5A5"/>
      </a:accent3>
      <a:accent4>
        <a:srgbClr val="7C52DC"/>
      </a:accent4>
      <a:accent5>
        <a:srgbClr val="4E98E6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378</Words>
  <Application>Microsoft Office PowerPoint</Application>
  <PresentationFormat>Произвольный</PresentationFormat>
  <Paragraphs>52</Paragraphs>
  <Slides>1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8" baseType="lpstr">
      <vt:lpstr>Arial</vt:lpstr>
      <vt:lpstr>Calibri</vt:lpstr>
      <vt:lpstr>Segoe UI</vt:lpstr>
      <vt:lpstr>Times New Roman</vt:lpstr>
      <vt:lpstr>1_Office Theme</vt:lpstr>
      <vt:lpstr>2_Office Theme</vt:lpstr>
      <vt:lpstr>Acrobat Document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2013-12-06T17:56:44Z</dcterms:created>
  <dcterms:modified xsi:type="dcterms:W3CDTF">2025-09-18T09:12:10Z</dcterms:modified>
</cp:coreProperties>
</file>